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handoutMasterIdLst>
    <p:handoutMasterId r:id="rId53"/>
  </p:handoutMasterIdLst>
  <p:sldIdLst>
    <p:sldId id="256" r:id="rId2"/>
    <p:sldId id="285" r:id="rId3"/>
    <p:sldId id="258" r:id="rId4"/>
    <p:sldId id="303" r:id="rId5"/>
    <p:sldId id="259" r:id="rId6"/>
    <p:sldId id="309" r:id="rId7"/>
    <p:sldId id="260" r:id="rId8"/>
    <p:sldId id="261" r:id="rId9"/>
    <p:sldId id="262" r:id="rId10"/>
    <p:sldId id="264" r:id="rId11"/>
    <p:sldId id="263" r:id="rId12"/>
    <p:sldId id="265" r:id="rId13"/>
    <p:sldId id="266" r:id="rId14"/>
    <p:sldId id="267" r:id="rId15"/>
    <p:sldId id="268" r:id="rId16"/>
    <p:sldId id="269" r:id="rId17"/>
    <p:sldId id="271" r:id="rId18"/>
    <p:sldId id="270" r:id="rId19"/>
    <p:sldId id="272" r:id="rId20"/>
    <p:sldId id="274" r:id="rId21"/>
    <p:sldId id="273" r:id="rId22"/>
    <p:sldId id="275" r:id="rId23"/>
    <p:sldId id="276" r:id="rId24"/>
    <p:sldId id="286" r:id="rId25"/>
    <p:sldId id="277" r:id="rId26"/>
    <p:sldId id="278" r:id="rId27"/>
    <p:sldId id="279" r:id="rId28"/>
    <p:sldId id="280" r:id="rId29"/>
    <p:sldId id="287" r:id="rId30"/>
    <p:sldId id="281" r:id="rId31"/>
    <p:sldId id="282" r:id="rId32"/>
    <p:sldId id="283" r:id="rId33"/>
    <p:sldId id="284" r:id="rId34"/>
    <p:sldId id="288" r:id="rId35"/>
    <p:sldId id="289" r:id="rId36"/>
    <p:sldId id="290" r:id="rId37"/>
    <p:sldId id="291" r:id="rId38"/>
    <p:sldId id="293" r:id="rId39"/>
    <p:sldId id="306" r:id="rId40"/>
    <p:sldId id="307" r:id="rId41"/>
    <p:sldId id="304" r:id="rId42"/>
    <p:sldId id="294" r:id="rId43"/>
    <p:sldId id="295" r:id="rId44"/>
    <p:sldId id="296" r:id="rId45"/>
    <p:sldId id="297" r:id="rId46"/>
    <p:sldId id="298" r:id="rId47"/>
    <p:sldId id="300" r:id="rId48"/>
    <p:sldId id="299" r:id="rId49"/>
    <p:sldId id="301" r:id="rId50"/>
    <p:sldId id="302" r:id="rId51"/>
    <p:sldId id="308"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B7174"/>
    <a:srgbClr val="FF7171"/>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4" autoAdjust="0"/>
    <p:restoredTop sz="95512" autoAdjust="0"/>
  </p:normalViewPr>
  <p:slideViewPr>
    <p:cSldViewPr>
      <p:cViewPr varScale="1">
        <p:scale>
          <a:sx n="70" d="100"/>
          <a:sy n="70" d="100"/>
        </p:scale>
        <p:origin x="-1374" y="-108"/>
      </p:cViewPr>
      <p:guideLst>
        <p:guide orient="horz" pos="2160"/>
        <p:guide pos="2880"/>
      </p:guideLst>
    </p:cSldViewPr>
  </p:slideViewPr>
  <p:outlineViewPr>
    <p:cViewPr>
      <p:scale>
        <a:sx n="33" d="100"/>
        <a:sy n="33" d="100"/>
      </p:scale>
      <p:origin x="0" y="15408"/>
    </p:cViewPr>
  </p:outlineViewPr>
  <p:notesTextViewPr>
    <p:cViewPr>
      <p:scale>
        <a:sx n="100" d="100"/>
        <a:sy n="100" d="100"/>
      </p:scale>
      <p:origin x="0" y="0"/>
    </p:cViewPr>
  </p:notesTextViewPr>
  <p:sorterViewPr>
    <p:cViewPr>
      <p:scale>
        <a:sx n="75" d="100"/>
        <a:sy n="75" d="100"/>
      </p:scale>
      <p:origin x="0" y="424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4_5">
  <dgm:title val=""/>
  <dgm:desc val=""/>
  <dgm:catLst>
    <dgm:cat type="accent4" pri="11500"/>
  </dgm:catLst>
  <dgm:styleLbl name="node0">
    <dgm:fillClrLst meth="cycle">
      <a:schemeClr val="accent4">
        <a:alpha val="80000"/>
      </a:schemeClr>
    </dgm:fillClrLst>
    <dgm:linClrLst meth="repeat">
      <a:schemeClr val="lt1"/>
    </dgm:linClrLst>
    <dgm:effectClrLst/>
    <dgm:txLinClrLst/>
    <dgm:txFillClrLst/>
    <dgm:txEffectClrLst/>
  </dgm:styleLbl>
  <dgm:styleLbl name="node1">
    <dgm:fillClrLst>
      <a:schemeClr val="accent4">
        <a:alpha val="90000"/>
      </a:schemeClr>
      <a:schemeClr val="accent4">
        <a:alpha val="50000"/>
      </a:schemeClr>
    </dgm:fillClrLst>
    <dgm:linClrLst meth="repeat">
      <a:schemeClr val="lt1"/>
    </dgm:linClrLst>
    <dgm:effectClrLst/>
    <dgm:txLinClrLst/>
    <dgm:txFillClrLst/>
    <dgm:txEffectClrLst/>
  </dgm:styleLbl>
  <dgm:styleLbl name="alignNode1">
    <dgm:fillClrLst>
      <a:schemeClr val="accent4">
        <a:alpha val="90000"/>
      </a:schemeClr>
      <a:schemeClr val="accent4">
        <a:alpha val="50000"/>
      </a:schemeClr>
    </dgm:fillClrLst>
    <dgm:linClrLst>
      <a:schemeClr val="accent4">
        <a:alpha val="90000"/>
      </a:schemeClr>
      <a:schemeClr val="accent4">
        <a:alpha val="50000"/>
      </a:schemeClr>
    </dgm:linClrLst>
    <dgm:effectClrLst/>
    <dgm:txLinClrLst/>
    <dgm:txFillClrLst/>
    <dgm:txEffectClrLst/>
  </dgm:styleLbl>
  <dgm:styleLbl name="lnNode1">
    <dgm:fillClrLst>
      <a:schemeClr val="accent4">
        <a:shade val="90000"/>
      </a:schemeClr>
      <a:schemeClr val="accent4">
        <a:alpha val="50000"/>
        <a:tint val="5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alpha val="80000"/>
      </a:schemeClr>
    </dgm:fillClrLst>
    <dgm:linClrLst meth="repeat">
      <a:schemeClr val="lt1"/>
    </dgm:linClrLst>
    <dgm:effectClrLst/>
    <dgm:txLinClrLst/>
    <dgm:txFillClrLst/>
    <dgm:txEffectClrLst/>
  </dgm:styleLbl>
  <dgm:styleLbl name="node2">
    <dgm:fillClrLst>
      <a:schemeClr val="accent4">
        <a:alpha val="70000"/>
      </a:schemeClr>
    </dgm:fillClrLst>
    <dgm:linClrLst meth="repeat">
      <a:schemeClr val="lt1"/>
    </dgm:linClrLst>
    <dgm:effectClrLst/>
    <dgm:txLinClrLst/>
    <dgm:txFillClrLst/>
    <dgm:txEffectClrLst/>
  </dgm:styleLbl>
  <dgm:styleLbl name="node3">
    <dgm:fillClrLst>
      <a:schemeClr val="accent4">
        <a:alpha val="50000"/>
      </a:schemeClr>
    </dgm:fillClrLst>
    <dgm:linClrLst meth="repeat">
      <a:schemeClr val="lt1"/>
    </dgm:linClrLst>
    <dgm:effectClrLst/>
    <dgm:txLinClrLst/>
    <dgm:txFillClrLst/>
    <dgm:txEffectClrLst/>
  </dgm:styleLbl>
  <dgm:styleLbl name="node4">
    <dgm:fillClrLst>
      <a:schemeClr val="accent4">
        <a:alpha val="30000"/>
      </a:schemeClr>
    </dgm:fillClrLst>
    <dgm:linClrLst meth="repeat">
      <a:schemeClr val="lt1"/>
    </dgm:linClrLst>
    <dgm:effectClrLst/>
    <dgm:txLinClrLst/>
    <dgm:txFillClrLst/>
    <dgm:txEffectClrLst/>
  </dgm:styleLbl>
  <dgm:styleLbl name="fgImgPlace1">
    <dgm:fillClrLst>
      <a:schemeClr val="accent4">
        <a:tint val="50000"/>
        <a:alpha val="90000"/>
      </a:schemeClr>
      <a:schemeClr val="accent4">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f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bgSibTrans2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dgm:txEffectClrLst/>
  </dgm:styleLbl>
  <dgm:styleLbl name="sibTrans1D1">
    <dgm:fillClrLst>
      <a:schemeClr val="accent4">
        <a:shade val="90000"/>
      </a:schemeClr>
      <a:schemeClr val="accent4">
        <a:tint val="50000"/>
      </a:schemeClr>
    </dgm:fillClrLst>
    <dgm:linClrLst>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alpha val="90000"/>
      </a:schemeClr>
    </dgm:fillClrLst>
    <dgm:linClrLst meth="repeat">
      <a:schemeClr val="lt1"/>
    </dgm:linClrLst>
    <dgm:effectClrLst/>
    <dgm:txLinClrLst/>
    <dgm:txFillClrLst/>
    <dgm:txEffectClrLst/>
  </dgm:styleLbl>
  <dgm:styleLbl name="asst1">
    <dgm:fillClrLst meth="repeat">
      <a:schemeClr val="accent4">
        <a:alpha val="90000"/>
      </a:schemeClr>
    </dgm:fillClrLst>
    <dgm:linClrLst meth="repeat">
      <a:schemeClr val="lt1"/>
    </dgm:linClrLst>
    <dgm:effectClrLst/>
    <dgm:txLinClrLst/>
    <dgm:txFillClrLst/>
    <dgm:txEffectClrLst/>
  </dgm:styleLbl>
  <dgm:styleLbl name="asst2">
    <dgm:fillClrLst>
      <a:schemeClr val="accent4">
        <a:alpha val="90000"/>
      </a:schemeClr>
    </dgm:fillClrLst>
    <dgm:linClrLst meth="repeat">
      <a:schemeClr val="lt1"/>
    </dgm:linClrLst>
    <dgm:effectClrLst/>
    <dgm:txLinClrLst/>
    <dgm:txFillClrLst/>
    <dgm:txEffectClrLst/>
  </dgm:styleLbl>
  <dgm:styleLbl name="asst3">
    <dgm:fillClrLst>
      <a:schemeClr val="accent4">
        <a:alpha val="70000"/>
      </a:schemeClr>
    </dgm:fillClrLst>
    <dgm:linClrLst meth="repeat">
      <a:schemeClr val="lt1"/>
    </dgm:linClrLst>
    <dgm:effectClrLst/>
    <dgm:txLinClrLst/>
    <dgm:txFillClrLst/>
    <dgm:txEffectClrLst/>
  </dgm:styleLbl>
  <dgm:styleLbl name="asst4">
    <dgm:fillClrLst>
      <a:schemeClr val="accent4">
        <a:alpha val="50000"/>
      </a:schemeClr>
    </dgm:fillClrLst>
    <dgm:linClrLst meth="repeat">
      <a:schemeClr val="lt1"/>
    </dgm:linClrLst>
    <dgm:effectClrLst/>
    <dgm:txLinClrLst/>
    <dgm:txFillClrLst/>
    <dgm:txEffectClrLst/>
  </dgm:styleLbl>
  <dgm:styleLbl name="parChTrans2D1">
    <dgm:fillClrLst meth="repeat">
      <a:schemeClr val="accent4">
        <a:shade val="8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4">
        <a:alpha val="90000"/>
      </a:schemeClr>
      <a:schemeClr val="accent4">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a:schemeClr val="accent4">
        <a:alpha val="90000"/>
        <a:tint val="40000"/>
      </a:schemeClr>
      <a:schemeClr val="accent4">
        <a:alpha val="5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43B243-C61A-46F5-8684-47BEB0945A1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C071B37A-B4E7-4B82-B0A9-41E6926E7062}">
      <dgm:prSet phldrT="[Text]" custT="1"/>
      <dgm:spPr/>
      <dgm:t>
        <a:bodyPr/>
        <a:lstStyle/>
        <a:p>
          <a:r>
            <a:rPr lang="en-US" sz="2400" dirty="0" smtClean="0"/>
            <a:t>Presidential Succession</a:t>
          </a:r>
          <a:endParaRPr lang="en-US" sz="2400" dirty="0"/>
        </a:p>
      </dgm:t>
    </dgm:pt>
    <dgm:pt modelId="{8257F76B-ED27-4F8E-8F09-8213E83F69D1}" type="parTrans" cxnId="{A590EC89-3C9A-4BDF-AE03-A93DC2B9922E}">
      <dgm:prSet/>
      <dgm:spPr/>
      <dgm:t>
        <a:bodyPr/>
        <a:lstStyle/>
        <a:p>
          <a:endParaRPr lang="en-US"/>
        </a:p>
      </dgm:t>
    </dgm:pt>
    <dgm:pt modelId="{918B4C55-B54E-4A56-B1A4-675271B2F578}" type="sibTrans" cxnId="{A590EC89-3C9A-4BDF-AE03-A93DC2B9922E}">
      <dgm:prSet/>
      <dgm:spPr/>
      <dgm:t>
        <a:bodyPr/>
        <a:lstStyle/>
        <a:p>
          <a:endParaRPr lang="en-US"/>
        </a:p>
      </dgm:t>
    </dgm:pt>
    <dgm:pt modelId="{DB8A0394-7F47-447D-8C33-402F31FEFDB9}">
      <dgm:prSet phldrT="[Text]"/>
      <dgm:spPr/>
      <dgm:t>
        <a:bodyPr/>
        <a:lstStyle/>
        <a:p>
          <a:r>
            <a:rPr lang="en-US" dirty="0" smtClean="0"/>
            <a:t>Vice President</a:t>
          </a:r>
          <a:endParaRPr lang="en-US" dirty="0"/>
        </a:p>
      </dgm:t>
    </dgm:pt>
    <dgm:pt modelId="{517516E2-7319-4F08-BBE3-56C2E6756B1A}" type="parTrans" cxnId="{DA7F586B-8932-4EF1-B3A9-D0CE1379A9CD}">
      <dgm:prSet/>
      <dgm:spPr/>
      <dgm:t>
        <a:bodyPr/>
        <a:lstStyle/>
        <a:p>
          <a:endParaRPr lang="en-US"/>
        </a:p>
      </dgm:t>
    </dgm:pt>
    <dgm:pt modelId="{208C6109-9E6C-4B59-B507-69D5E14B1EFC}" type="sibTrans" cxnId="{DA7F586B-8932-4EF1-B3A9-D0CE1379A9CD}">
      <dgm:prSet/>
      <dgm:spPr/>
      <dgm:t>
        <a:bodyPr/>
        <a:lstStyle/>
        <a:p>
          <a:endParaRPr lang="en-US"/>
        </a:p>
      </dgm:t>
    </dgm:pt>
    <dgm:pt modelId="{02E3D4E9-C216-456F-B4B3-F4CE792CA0AE}">
      <dgm:prSet phldrT="[Text]"/>
      <dgm:spPr/>
      <dgm:t>
        <a:bodyPr/>
        <a:lstStyle/>
        <a:p>
          <a:r>
            <a:rPr lang="en-US" dirty="0" smtClean="0"/>
            <a:t>Secretary of Interior </a:t>
          </a:r>
          <a:endParaRPr lang="en-US" dirty="0"/>
        </a:p>
      </dgm:t>
    </dgm:pt>
    <dgm:pt modelId="{29703951-CE0C-4362-8160-2B8BECD8BC34}" type="parTrans" cxnId="{DB7D0F44-2080-4959-98C7-1A327482189A}">
      <dgm:prSet/>
      <dgm:spPr/>
      <dgm:t>
        <a:bodyPr/>
        <a:lstStyle/>
        <a:p>
          <a:endParaRPr lang="en-US"/>
        </a:p>
      </dgm:t>
    </dgm:pt>
    <dgm:pt modelId="{A166AF02-9ED1-4586-9521-66E99AFCD8F2}" type="sibTrans" cxnId="{DB7D0F44-2080-4959-98C7-1A327482189A}">
      <dgm:prSet/>
      <dgm:spPr/>
      <dgm:t>
        <a:bodyPr/>
        <a:lstStyle/>
        <a:p>
          <a:endParaRPr lang="en-US"/>
        </a:p>
      </dgm:t>
    </dgm:pt>
    <dgm:pt modelId="{BE83FD3D-0963-4762-A1AC-78A3FE91C115}">
      <dgm:prSet phldrT="[Text]"/>
      <dgm:spPr/>
      <dgm:t>
        <a:bodyPr/>
        <a:lstStyle/>
        <a:p>
          <a:r>
            <a:rPr lang="en-US" dirty="0" smtClean="0"/>
            <a:t>Speaker of the House</a:t>
          </a:r>
          <a:endParaRPr lang="en-US" dirty="0"/>
        </a:p>
      </dgm:t>
    </dgm:pt>
    <dgm:pt modelId="{6393746F-CD72-4681-8102-EEC32FDEA71B}" type="parTrans" cxnId="{F95D5E85-E064-4614-96AB-938C62619E9B}">
      <dgm:prSet/>
      <dgm:spPr/>
      <dgm:t>
        <a:bodyPr/>
        <a:lstStyle/>
        <a:p>
          <a:endParaRPr lang="en-US"/>
        </a:p>
      </dgm:t>
    </dgm:pt>
    <dgm:pt modelId="{C2628415-A111-44EA-A246-A934442C3708}" type="sibTrans" cxnId="{F95D5E85-E064-4614-96AB-938C62619E9B}">
      <dgm:prSet/>
      <dgm:spPr/>
      <dgm:t>
        <a:bodyPr/>
        <a:lstStyle/>
        <a:p>
          <a:endParaRPr lang="en-US"/>
        </a:p>
      </dgm:t>
    </dgm:pt>
    <dgm:pt modelId="{91642CA4-7B00-471A-A6CA-61C5FC1074E1}">
      <dgm:prSet phldrT="[Text]"/>
      <dgm:spPr/>
      <dgm:t>
        <a:bodyPr/>
        <a:lstStyle/>
        <a:p>
          <a:r>
            <a:rPr lang="en-US" dirty="0" smtClean="0"/>
            <a:t>President </a:t>
          </a:r>
          <a:r>
            <a:rPr lang="en-US" i="1" dirty="0" smtClean="0"/>
            <a:t>pro temp</a:t>
          </a:r>
          <a:endParaRPr lang="en-US" i="1" dirty="0"/>
        </a:p>
      </dgm:t>
    </dgm:pt>
    <dgm:pt modelId="{CA0F36E4-8A13-4D86-86DA-521FA233D215}" type="parTrans" cxnId="{8719520B-168B-4758-96A3-2A548CB07042}">
      <dgm:prSet/>
      <dgm:spPr/>
      <dgm:t>
        <a:bodyPr/>
        <a:lstStyle/>
        <a:p>
          <a:endParaRPr lang="en-US"/>
        </a:p>
      </dgm:t>
    </dgm:pt>
    <dgm:pt modelId="{26BD0516-2030-4CDA-9845-FE4A13F5020E}" type="sibTrans" cxnId="{8719520B-168B-4758-96A3-2A548CB07042}">
      <dgm:prSet/>
      <dgm:spPr/>
      <dgm:t>
        <a:bodyPr/>
        <a:lstStyle/>
        <a:p>
          <a:endParaRPr lang="en-US"/>
        </a:p>
      </dgm:t>
    </dgm:pt>
    <dgm:pt modelId="{571A2C8D-441E-4F71-9FAD-B2F37DFB5945}">
      <dgm:prSet phldrT="[Text]"/>
      <dgm:spPr/>
      <dgm:t>
        <a:bodyPr/>
        <a:lstStyle/>
        <a:p>
          <a:r>
            <a:rPr lang="en-US" dirty="0" smtClean="0"/>
            <a:t>Secretary of State</a:t>
          </a:r>
          <a:endParaRPr lang="en-US" dirty="0"/>
        </a:p>
      </dgm:t>
    </dgm:pt>
    <dgm:pt modelId="{72D0AF30-8565-4B35-9C18-73D8CD3EA018}" type="parTrans" cxnId="{7F7DDA8C-CC54-468F-931A-DCAFDF8723B3}">
      <dgm:prSet/>
      <dgm:spPr/>
      <dgm:t>
        <a:bodyPr/>
        <a:lstStyle/>
        <a:p>
          <a:endParaRPr lang="en-US"/>
        </a:p>
      </dgm:t>
    </dgm:pt>
    <dgm:pt modelId="{B53A428E-DDB8-477A-8986-C0E4CF6539DA}" type="sibTrans" cxnId="{7F7DDA8C-CC54-468F-931A-DCAFDF8723B3}">
      <dgm:prSet/>
      <dgm:spPr/>
      <dgm:t>
        <a:bodyPr/>
        <a:lstStyle/>
        <a:p>
          <a:endParaRPr lang="en-US"/>
        </a:p>
      </dgm:t>
    </dgm:pt>
    <dgm:pt modelId="{EED2B737-2D5E-4A65-A4F6-A6EA503A4EFC}">
      <dgm:prSet phldrT="[Text]"/>
      <dgm:spPr/>
      <dgm:t>
        <a:bodyPr/>
        <a:lstStyle/>
        <a:p>
          <a:r>
            <a:rPr lang="en-US" dirty="0" smtClean="0"/>
            <a:t>Secretary of Treasury</a:t>
          </a:r>
          <a:endParaRPr lang="en-US" dirty="0"/>
        </a:p>
      </dgm:t>
    </dgm:pt>
    <dgm:pt modelId="{95887906-C3C6-46C0-8AC0-44C7903C7A4C}" type="parTrans" cxnId="{35E51225-9C99-42F0-844D-AF8CB15BAAF5}">
      <dgm:prSet/>
      <dgm:spPr/>
      <dgm:t>
        <a:bodyPr/>
        <a:lstStyle/>
        <a:p>
          <a:endParaRPr lang="en-US"/>
        </a:p>
      </dgm:t>
    </dgm:pt>
    <dgm:pt modelId="{6BFA243F-3603-4E71-9A88-8C2DC0CAB0AC}" type="sibTrans" cxnId="{35E51225-9C99-42F0-844D-AF8CB15BAAF5}">
      <dgm:prSet/>
      <dgm:spPr/>
      <dgm:t>
        <a:bodyPr/>
        <a:lstStyle/>
        <a:p>
          <a:endParaRPr lang="en-US"/>
        </a:p>
      </dgm:t>
    </dgm:pt>
    <dgm:pt modelId="{38DD8C76-F792-4D2D-805C-CADAFF095401}">
      <dgm:prSet phldrT="[Text]"/>
      <dgm:spPr/>
      <dgm:t>
        <a:bodyPr/>
        <a:lstStyle/>
        <a:p>
          <a:r>
            <a:rPr lang="en-US" dirty="0" smtClean="0"/>
            <a:t>Attorney General</a:t>
          </a:r>
          <a:endParaRPr lang="en-US" dirty="0"/>
        </a:p>
      </dgm:t>
    </dgm:pt>
    <dgm:pt modelId="{5B10675C-6DA0-4A50-AC0A-5D3BADAA57DC}" type="parTrans" cxnId="{421A4A44-CF9C-42FE-B05B-FFA60364B200}">
      <dgm:prSet/>
      <dgm:spPr/>
      <dgm:t>
        <a:bodyPr/>
        <a:lstStyle/>
        <a:p>
          <a:endParaRPr lang="en-US"/>
        </a:p>
      </dgm:t>
    </dgm:pt>
    <dgm:pt modelId="{7EBC0C3B-0650-41A2-90F1-90C22E6F641C}" type="sibTrans" cxnId="{421A4A44-CF9C-42FE-B05B-FFA60364B200}">
      <dgm:prSet/>
      <dgm:spPr/>
      <dgm:t>
        <a:bodyPr/>
        <a:lstStyle/>
        <a:p>
          <a:endParaRPr lang="en-US"/>
        </a:p>
      </dgm:t>
    </dgm:pt>
    <dgm:pt modelId="{3382262C-5938-4D76-889D-562DCD3449D4}">
      <dgm:prSet phldrT="[Text]"/>
      <dgm:spPr/>
      <dgm:t>
        <a:bodyPr/>
        <a:lstStyle/>
        <a:p>
          <a:r>
            <a:rPr lang="en-US" dirty="0" smtClean="0"/>
            <a:t>Secretary of Defense</a:t>
          </a:r>
          <a:endParaRPr lang="en-US" dirty="0"/>
        </a:p>
      </dgm:t>
    </dgm:pt>
    <dgm:pt modelId="{8C9DD5FA-33FE-466D-9C50-78449F625B1C}" type="parTrans" cxnId="{CB617C65-287D-40C6-8CB5-1C33C9510A18}">
      <dgm:prSet/>
      <dgm:spPr/>
      <dgm:t>
        <a:bodyPr/>
        <a:lstStyle/>
        <a:p>
          <a:endParaRPr lang="en-US"/>
        </a:p>
      </dgm:t>
    </dgm:pt>
    <dgm:pt modelId="{FEAB1F51-08AB-4D22-96D4-E92164D20CF3}" type="sibTrans" cxnId="{CB617C65-287D-40C6-8CB5-1C33C9510A18}">
      <dgm:prSet/>
      <dgm:spPr/>
      <dgm:t>
        <a:bodyPr/>
        <a:lstStyle/>
        <a:p>
          <a:endParaRPr lang="en-US"/>
        </a:p>
      </dgm:t>
    </dgm:pt>
    <dgm:pt modelId="{51111D64-BC76-412A-94E8-B423C621B482}">
      <dgm:prSet phldrT="[Text]"/>
      <dgm:spPr/>
      <dgm:t>
        <a:bodyPr/>
        <a:lstStyle/>
        <a:p>
          <a:r>
            <a:rPr lang="en-US" dirty="0" smtClean="0"/>
            <a:t>Secretary of Agriculture</a:t>
          </a:r>
          <a:endParaRPr lang="en-US" dirty="0"/>
        </a:p>
      </dgm:t>
    </dgm:pt>
    <dgm:pt modelId="{395DC75C-AEB4-47BA-B825-7CB1501D54C0}" type="parTrans" cxnId="{E14C150C-BAE2-4108-9A2D-C6319C84F4C3}">
      <dgm:prSet/>
      <dgm:spPr/>
      <dgm:t>
        <a:bodyPr/>
        <a:lstStyle/>
        <a:p>
          <a:endParaRPr lang="en-US"/>
        </a:p>
      </dgm:t>
    </dgm:pt>
    <dgm:pt modelId="{4AAA23A1-177C-434F-BA05-8CA571AA47C5}" type="sibTrans" cxnId="{E14C150C-BAE2-4108-9A2D-C6319C84F4C3}">
      <dgm:prSet/>
      <dgm:spPr/>
      <dgm:t>
        <a:bodyPr/>
        <a:lstStyle/>
        <a:p>
          <a:endParaRPr lang="en-US"/>
        </a:p>
      </dgm:t>
    </dgm:pt>
    <dgm:pt modelId="{46807834-AB23-45D6-BADB-DA28D6A74A2E}">
      <dgm:prSet phldrT="[Text]"/>
      <dgm:spPr/>
      <dgm:t>
        <a:bodyPr/>
        <a:lstStyle/>
        <a:p>
          <a:r>
            <a:rPr lang="en-US" dirty="0" smtClean="0"/>
            <a:t>Secretary of Commerce </a:t>
          </a:r>
          <a:endParaRPr lang="en-US" dirty="0"/>
        </a:p>
      </dgm:t>
    </dgm:pt>
    <dgm:pt modelId="{10C1BF68-1B70-4129-AE7E-8B805CB83183}" type="parTrans" cxnId="{236897BB-833B-4A5E-9FC6-C08DF750C00D}">
      <dgm:prSet/>
      <dgm:spPr/>
      <dgm:t>
        <a:bodyPr/>
        <a:lstStyle/>
        <a:p>
          <a:endParaRPr lang="en-US"/>
        </a:p>
      </dgm:t>
    </dgm:pt>
    <dgm:pt modelId="{53270D77-53AD-493B-A6FA-5CF541782369}" type="sibTrans" cxnId="{236897BB-833B-4A5E-9FC6-C08DF750C00D}">
      <dgm:prSet/>
      <dgm:spPr/>
      <dgm:t>
        <a:bodyPr/>
        <a:lstStyle/>
        <a:p>
          <a:endParaRPr lang="en-US"/>
        </a:p>
      </dgm:t>
    </dgm:pt>
    <dgm:pt modelId="{2349C328-21B8-4E22-83F6-C6C95CAA4477}">
      <dgm:prSet phldrT="[Text]"/>
      <dgm:spPr/>
      <dgm:t>
        <a:bodyPr/>
        <a:lstStyle/>
        <a:p>
          <a:r>
            <a:rPr lang="en-US" dirty="0" smtClean="0"/>
            <a:t>Secretary of Labor</a:t>
          </a:r>
          <a:endParaRPr lang="en-US" dirty="0"/>
        </a:p>
      </dgm:t>
    </dgm:pt>
    <dgm:pt modelId="{81898E8B-F18A-4144-948D-90F3FB3AF112}" type="parTrans" cxnId="{06B592B5-CD85-4C08-9A0E-34751BA5B156}">
      <dgm:prSet/>
      <dgm:spPr/>
      <dgm:t>
        <a:bodyPr/>
        <a:lstStyle/>
        <a:p>
          <a:endParaRPr lang="en-US"/>
        </a:p>
      </dgm:t>
    </dgm:pt>
    <dgm:pt modelId="{7D36D6E9-A012-4DB6-BA35-0A4F91FDCFC8}" type="sibTrans" cxnId="{06B592B5-CD85-4C08-9A0E-34751BA5B156}">
      <dgm:prSet/>
      <dgm:spPr/>
      <dgm:t>
        <a:bodyPr/>
        <a:lstStyle/>
        <a:p>
          <a:endParaRPr lang="en-US"/>
        </a:p>
      </dgm:t>
    </dgm:pt>
    <dgm:pt modelId="{7FBB04B0-C463-4F0D-8177-32008934469F}">
      <dgm:prSet phldrT="[Text]"/>
      <dgm:spPr/>
      <dgm:t>
        <a:bodyPr/>
        <a:lstStyle/>
        <a:p>
          <a:r>
            <a:rPr lang="en-US" dirty="0" smtClean="0"/>
            <a:t>Secretary of Health and Human Services</a:t>
          </a:r>
          <a:endParaRPr lang="en-US" dirty="0"/>
        </a:p>
      </dgm:t>
    </dgm:pt>
    <dgm:pt modelId="{C1935529-71AD-4F92-BEFD-DDE49AF9A630}" type="parTrans" cxnId="{BE10A07E-7EAB-4D26-8AD4-6F76C2181972}">
      <dgm:prSet/>
      <dgm:spPr/>
      <dgm:t>
        <a:bodyPr/>
        <a:lstStyle/>
        <a:p>
          <a:endParaRPr lang="en-US"/>
        </a:p>
      </dgm:t>
    </dgm:pt>
    <dgm:pt modelId="{ACA959C3-9BB0-47AD-B38C-644AE4771E83}" type="sibTrans" cxnId="{BE10A07E-7EAB-4D26-8AD4-6F76C2181972}">
      <dgm:prSet/>
      <dgm:spPr/>
      <dgm:t>
        <a:bodyPr/>
        <a:lstStyle/>
        <a:p>
          <a:endParaRPr lang="en-US"/>
        </a:p>
      </dgm:t>
    </dgm:pt>
    <dgm:pt modelId="{B38F7DF4-57E6-41BB-BC20-23803B92D6EB}">
      <dgm:prSet phldrT="[Text]"/>
      <dgm:spPr/>
      <dgm:t>
        <a:bodyPr/>
        <a:lstStyle/>
        <a:p>
          <a:r>
            <a:rPr lang="en-US" dirty="0" smtClean="0"/>
            <a:t>Secretary of Housing and Urban Development</a:t>
          </a:r>
          <a:endParaRPr lang="en-US" dirty="0"/>
        </a:p>
      </dgm:t>
    </dgm:pt>
    <dgm:pt modelId="{8182A679-560E-4B8D-83BB-BD7860FD6B31}" type="parTrans" cxnId="{F15EAFEB-FE16-41B2-9DF3-732142D68B2D}">
      <dgm:prSet/>
      <dgm:spPr/>
      <dgm:t>
        <a:bodyPr/>
        <a:lstStyle/>
        <a:p>
          <a:endParaRPr lang="en-US"/>
        </a:p>
      </dgm:t>
    </dgm:pt>
    <dgm:pt modelId="{A8127681-0BDD-4100-9785-50FAF9E9B5DE}" type="sibTrans" cxnId="{F15EAFEB-FE16-41B2-9DF3-732142D68B2D}">
      <dgm:prSet/>
      <dgm:spPr/>
      <dgm:t>
        <a:bodyPr/>
        <a:lstStyle/>
        <a:p>
          <a:endParaRPr lang="en-US"/>
        </a:p>
      </dgm:t>
    </dgm:pt>
    <dgm:pt modelId="{31F3803D-AA19-400B-BF88-6B5F733195E4}">
      <dgm:prSet phldrT="[Text]"/>
      <dgm:spPr/>
      <dgm:t>
        <a:bodyPr/>
        <a:lstStyle/>
        <a:p>
          <a:r>
            <a:rPr lang="en-US" dirty="0" smtClean="0"/>
            <a:t>Secretary of Transportation</a:t>
          </a:r>
          <a:endParaRPr lang="en-US" dirty="0"/>
        </a:p>
      </dgm:t>
    </dgm:pt>
    <dgm:pt modelId="{17EF7295-6AC2-4E4E-96C4-F483047D6507}" type="parTrans" cxnId="{7C9E62C3-B559-4AA0-8843-D1C9D5104DA1}">
      <dgm:prSet/>
      <dgm:spPr/>
      <dgm:t>
        <a:bodyPr/>
        <a:lstStyle/>
        <a:p>
          <a:endParaRPr lang="en-US"/>
        </a:p>
      </dgm:t>
    </dgm:pt>
    <dgm:pt modelId="{FEFD8E8C-FA44-460A-A7E4-3BE578623A44}" type="sibTrans" cxnId="{7C9E62C3-B559-4AA0-8843-D1C9D5104DA1}">
      <dgm:prSet/>
      <dgm:spPr/>
      <dgm:t>
        <a:bodyPr/>
        <a:lstStyle/>
        <a:p>
          <a:endParaRPr lang="en-US"/>
        </a:p>
      </dgm:t>
    </dgm:pt>
    <dgm:pt modelId="{CD4EA149-0521-4100-875B-D331330C5E66}">
      <dgm:prSet phldrT="[Text]"/>
      <dgm:spPr/>
      <dgm:t>
        <a:bodyPr/>
        <a:lstStyle/>
        <a:p>
          <a:r>
            <a:rPr lang="en-US" dirty="0" smtClean="0"/>
            <a:t>Secretary of Energy</a:t>
          </a:r>
          <a:endParaRPr lang="en-US" dirty="0"/>
        </a:p>
      </dgm:t>
    </dgm:pt>
    <dgm:pt modelId="{65DACB89-3D0B-4781-8DDC-2ECDD8071F3E}" type="parTrans" cxnId="{BE15C303-922F-4500-B77C-05E79E9B0933}">
      <dgm:prSet/>
      <dgm:spPr/>
      <dgm:t>
        <a:bodyPr/>
        <a:lstStyle/>
        <a:p>
          <a:endParaRPr lang="en-US"/>
        </a:p>
      </dgm:t>
    </dgm:pt>
    <dgm:pt modelId="{4D51ABBA-50DE-4991-8F9D-A18CC79A5AA8}" type="sibTrans" cxnId="{BE15C303-922F-4500-B77C-05E79E9B0933}">
      <dgm:prSet/>
      <dgm:spPr/>
      <dgm:t>
        <a:bodyPr/>
        <a:lstStyle/>
        <a:p>
          <a:endParaRPr lang="en-US"/>
        </a:p>
      </dgm:t>
    </dgm:pt>
    <dgm:pt modelId="{DE4FD045-5F7B-4B34-8569-B6ED770AB735}">
      <dgm:prSet phldrT="[Text]"/>
      <dgm:spPr/>
      <dgm:t>
        <a:bodyPr/>
        <a:lstStyle/>
        <a:p>
          <a:r>
            <a:rPr lang="en-US" dirty="0" smtClean="0"/>
            <a:t>Secretary of Education</a:t>
          </a:r>
          <a:endParaRPr lang="en-US" dirty="0"/>
        </a:p>
      </dgm:t>
    </dgm:pt>
    <dgm:pt modelId="{F0E62EBB-F216-41C5-BE75-B74E7CB9A61F}" type="parTrans" cxnId="{941D6C79-BB1A-4F11-8566-EDF35B2F18C0}">
      <dgm:prSet/>
      <dgm:spPr/>
      <dgm:t>
        <a:bodyPr/>
        <a:lstStyle/>
        <a:p>
          <a:endParaRPr lang="en-US"/>
        </a:p>
      </dgm:t>
    </dgm:pt>
    <dgm:pt modelId="{77701105-1263-455B-8CF4-2DCA5B448ADB}" type="sibTrans" cxnId="{941D6C79-BB1A-4F11-8566-EDF35B2F18C0}">
      <dgm:prSet/>
      <dgm:spPr/>
      <dgm:t>
        <a:bodyPr/>
        <a:lstStyle/>
        <a:p>
          <a:endParaRPr lang="en-US"/>
        </a:p>
      </dgm:t>
    </dgm:pt>
    <dgm:pt modelId="{AB0B9FAC-6F34-48AD-8C8D-36D9230EFAD5}">
      <dgm:prSet phldrT="[Text]"/>
      <dgm:spPr/>
      <dgm:t>
        <a:bodyPr/>
        <a:lstStyle/>
        <a:p>
          <a:r>
            <a:rPr lang="en-US" dirty="0" smtClean="0"/>
            <a:t>Secretary of Veteran’s Affairs</a:t>
          </a:r>
          <a:endParaRPr lang="en-US" dirty="0"/>
        </a:p>
      </dgm:t>
    </dgm:pt>
    <dgm:pt modelId="{1863EFE4-AD73-4877-8EA8-28A86A4E1695}" type="parTrans" cxnId="{A76E9362-977D-4AB4-BF09-27BD647C9B27}">
      <dgm:prSet/>
      <dgm:spPr/>
      <dgm:t>
        <a:bodyPr/>
        <a:lstStyle/>
        <a:p>
          <a:endParaRPr lang="en-US"/>
        </a:p>
      </dgm:t>
    </dgm:pt>
    <dgm:pt modelId="{5465108E-1029-4822-953C-BDA4AC985D8C}" type="sibTrans" cxnId="{A76E9362-977D-4AB4-BF09-27BD647C9B27}">
      <dgm:prSet/>
      <dgm:spPr/>
      <dgm:t>
        <a:bodyPr/>
        <a:lstStyle/>
        <a:p>
          <a:endParaRPr lang="en-US"/>
        </a:p>
      </dgm:t>
    </dgm:pt>
    <dgm:pt modelId="{A8DD33E6-742A-45F1-BA85-CD655C9E9718}">
      <dgm:prSet phldrT="[Text]"/>
      <dgm:spPr/>
      <dgm:t>
        <a:bodyPr/>
        <a:lstStyle/>
        <a:p>
          <a:r>
            <a:rPr lang="en-US" dirty="0" smtClean="0"/>
            <a:t>Secretary of Homeland Security</a:t>
          </a:r>
          <a:endParaRPr lang="en-US" dirty="0"/>
        </a:p>
      </dgm:t>
    </dgm:pt>
    <dgm:pt modelId="{BE3D2CB4-A87B-4E59-A3B3-05174F98652D}" type="parTrans" cxnId="{3153D8B2-B8C8-4F5F-B389-AFC04ACCE4FF}">
      <dgm:prSet/>
      <dgm:spPr/>
      <dgm:t>
        <a:bodyPr/>
        <a:lstStyle/>
        <a:p>
          <a:endParaRPr lang="en-US"/>
        </a:p>
      </dgm:t>
    </dgm:pt>
    <dgm:pt modelId="{0AD4AAE2-C9DD-48BD-B34A-D30164622B8F}" type="sibTrans" cxnId="{3153D8B2-B8C8-4F5F-B389-AFC04ACCE4FF}">
      <dgm:prSet/>
      <dgm:spPr/>
      <dgm:t>
        <a:bodyPr/>
        <a:lstStyle/>
        <a:p>
          <a:endParaRPr lang="en-US"/>
        </a:p>
      </dgm:t>
    </dgm:pt>
    <dgm:pt modelId="{5D0C0C6E-7C30-4ED3-BEE4-E85981CF0B84}" type="pres">
      <dgm:prSet presAssocID="{3C43B243-C61A-46F5-8684-47BEB0945A10}" presName="Name0" presStyleCnt="0">
        <dgm:presLayoutVars>
          <dgm:dir/>
          <dgm:animLvl val="lvl"/>
          <dgm:resizeHandles val="exact"/>
        </dgm:presLayoutVars>
      </dgm:prSet>
      <dgm:spPr/>
      <dgm:t>
        <a:bodyPr/>
        <a:lstStyle/>
        <a:p>
          <a:endParaRPr lang="en-US"/>
        </a:p>
      </dgm:t>
    </dgm:pt>
    <dgm:pt modelId="{2A83C052-8D69-4DF4-84B5-BA671229C15E}" type="pres">
      <dgm:prSet presAssocID="{C071B37A-B4E7-4B82-B0A9-41E6926E7062}" presName="composite" presStyleCnt="0"/>
      <dgm:spPr/>
    </dgm:pt>
    <dgm:pt modelId="{8C208364-98EA-4C10-A3B2-DFFCD8BDF3A5}" type="pres">
      <dgm:prSet presAssocID="{C071B37A-B4E7-4B82-B0A9-41E6926E7062}" presName="parTx" presStyleLbl="alignNode1" presStyleIdx="0" presStyleCnt="1">
        <dgm:presLayoutVars>
          <dgm:chMax val="0"/>
          <dgm:chPref val="0"/>
          <dgm:bulletEnabled val="1"/>
        </dgm:presLayoutVars>
      </dgm:prSet>
      <dgm:spPr/>
      <dgm:t>
        <a:bodyPr/>
        <a:lstStyle/>
        <a:p>
          <a:endParaRPr lang="en-US"/>
        </a:p>
      </dgm:t>
    </dgm:pt>
    <dgm:pt modelId="{ABE8D819-D4D9-443C-B04B-B24415D73878}" type="pres">
      <dgm:prSet presAssocID="{C071B37A-B4E7-4B82-B0A9-41E6926E7062}" presName="desTx" presStyleLbl="alignAccFollowNode1" presStyleIdx="0" presStyleCnt="1">
        <dgm:presLayoutVars>
          <dgm:bulletEnabled val="1"/>
        </dgm:presLayoutVars>
      </dgm:prSet>
      <dgm:spPr/>
      <dgm:t>
        <a:bodyPr/>
        <a:lstStyle/>
        <a:p>
          <a:endParaRPr lang="en-US"/>
        </a:p>
      </dgm:t>
    </dgm:pt>
  </dgm:ptLst>
  <dgm:cxnLst>
    <dgm:cxn modelId="{2359434C-B6E3-47AD-A8E7-39C372C0BAE5}" type="presOf" srcId="{DB8A0394-7F47-447D-8C33-402F31FEFDB9}" destId="{ABE8D819-D4D9-443C-B04B-B24415D73878}" srcOrd="0" destOrd="0" presId="urn:microsoft.com/office/officeart/2005/8/layout/hList1"/>
    <dgm:cxn modelId="{7F7DDA8C-CC54-468F-931A-DCAFDF8723B3}" srcId="{C071B37A-B4E7-4B82-B0A9-41E6926E7062}" destId="{571A2C8D-441E-4F71-9FAD-B2F37DFB5945}" srcOrd="3" destOrd="0" parTransId="{72D0AF30-8565-4B35-9C18-73D8CD3EA018}" sibTransId="{B53A428E-DDB8-477A-8986-C0E4CF6539DA}"/>
    <dgm:cxn modelId="{84B52055-5107-4678-848B-EC1B6A99558A}" type="presOf" srcId="{C071B37A-B4E7-4B82-B0A9-41E6926E7062}" destId="{8C208364-98EA-4C10-A3B2-DFFCD8BDF3A5}" srcOrd="0" destOrd="0" presId="urn:microsoft.com/office/officeart/2005/8/layout/hList1"/>
    <dgm:cxn modelId="{236897BB-833B-4A5E-9FC6-C08DF750C00D}" srcId="{C071B37A-B4E7-4B82-B0A9-41E6926E7062}" destId="{46807834-AB23-45D6-BADB-DA28D6A74A2E}" srcOrd="9" destOrd="0" parTransId="{10C1BF68-1B70-4129-AE7E-8B805CB83183}" sibTransId="{53270D77-53AD-493B-A6FA-5CF541782369}"/>
    <dgm:cxn modelId="{7C9E62C3-B559-4AA0-8843-D1C9D5104DA1}" srcId="{C071B37A-B4E7-4B82-B0A9-41E6926E7062}" destId="{31F3803D-AA19-400B-BF88-6B5F733195E4}" srcOrd="13" destOrd="0" parTransId="{17EF7295-6AC2-4E4E-96C4-F483047D6507}" sibTransId="{FEFD8E8C-FA44-460A-A7E4-3BE578623A44}"/>
    <dgm:cxn modelId="{9DF163C1-5CE4-4581-8B70-3098EC30330F}" type="presOf" srcId="{EED2B737-2D5E-4A65-A4F6-A6EA503A4EFC}" destId="{ABE8D819-D4D9-443C-B04B-B24415D73878}" srcOrd="0" destOrd="4" presId="urn:microsoft.com/office/officeart/2005/8/layout/hList1"/>
    <dgm:cxn modelId="{F95D5E85-E064-4614-96AB-938C62619E9B}" srcId="{C071B37A-B4E7-4B82-B0A9-41E6926E7062}" destId="{BE83FD3D-0963-4762-A1AC-78A3FE91C115}" srcOrd="1" destOrd="0" parTransId="{6393746F-CD72-4681-8102-EEC32FDEA71B}" sibTransId="{C2628415-A111-44EA-A246-A934442C3708}"/>
    <dgm:cxn modelId="{E0CA4C2A-408C-42B3-BDA8-D8509BB7C46B}" type="presOf" srcId="{51111D64-BC76-412A-94E8-B423C621B482}" destId="{ABE8D819-D4D9-443C-B04B-B24415D73878}" srcOrd="0" destOrd="8" presId="urn:microsoft.com/office/officeart/2005/8/layout/hList1"/>
    <dgm:cxn modelId="{F15EAFEB-FE16-41B2-9DF3-732142D68B2D}" srcId="{C071B37A-B4E7-4B82-B0A9-41E6926E7062}" destId="{B38F7DF4-57E6-41BB-BC20-23803B92D6EB}" srcOrd="12" destOrd="0" parTransId="{8182A679-560E-4B8D-83BB-BD7860FD6B31}" sibTransId="{A8127681-0BDD-4100-9785-50FAF9E9B5DE}"/>
    <dgm:cxn modelId="{8719520B-168B-4758-96A3-2A548CB07042}" srcId="{C071B37A-B4E7-4B82-B0A9-41E6926E7062}" destId="{91642CA4-7B00-471A-A6CA-61C5FC1074E1}" srcOrd="2" destOrd="0" parTransId="{CA0F36E4-8A13-4D86-86DA-521FA233D215}" sibTransId="{26BD0516-2030-4CDA-9845-FE4A13F5020E}"/>
    <dgm:cxn modelId="{1595A38F-2248-4A82-A103-A5C97E62B1BA}" type="presOf" srcId="{3382262C-5938-4D76-889D-562DCD3449D4}" destId="{ABE8D819-D4D9-443C-B04B-B24415D73878}" srcOrd="0" destOrd="5" presId="urn:microsoft.com/office/officeart/2005/8/layout/hList1"/>
    <dgm:cxn modelId="{C4FC846B-D7CC-4F95-9DF7-632B78CE4175}" type="presOf" srcId="{3C43B243-C61A-46F5-8684-47BEB0945A10}" destId="{5D0C0C6E-7C30-4ED3-BEE4-E85981CF0B84}" srcOrd="0" destOrd="0" presId="urn:microsoft.com/office/officeart/2005/8/layout/hList1"/>
    <dgm:cxn modelId="{DB7D0F44-2080-4959-98C7-1A327482189A}" srcId="{C071B37A-B4E7-4B82-B0A9-41E6926E7062}" destId="{02E3D4E9-C216-456F-B4B3-F4CE792CA0AE}" srcOrd="7" destOrd="0" parTransId="{29703951-CE0C-4362-8160-2B8BECD8BC34}" sibTransId="{A166AF02-9ED1-4586-9521-66E99AFCD8F2}"/>
    <dgm:cxn modelId="{BE15C303-922F-4500-B77C-05E79E9B0933}" srcId="{C071B37A-B4E7-4B82-B0A9-41E6926E7062}" destId="{CD4EA149-0521-4100-875B-D331330C5E66}" srcOrd="14" destOrd="0" parTransId="{65DACB89-3D0B-4781-8DDC-2ECDD8071F3E}" sibTransId="{4D51ABBA-50DE-4991-8F9D-A18CC79A5AA8}"/>
    <dgm:cxn modelId="{941D6C79-BB1A-4F11-8566-EDF35B2F18C0}" srcId="{C071B37A-B4E7-4B82-B0A9-41E6926E7062}" destId="{DE4FD045-5F7B-4B34-8569-B6ED770AB735}" srcOrd="15" destOrd="0" parTransId="{F0E62EBB-F216-41C5-BE75-B74E7CB9A61F}" sibTransId="{77701105-1263-455B-8CF4-2DCA5B448ADB}"/>
    <dgm:cxn modelId="{DFC2D1A3-8613-42A3-A7A5-E2B7AF72B33A}" type="presOf" srcId="{DE4FD045-5F7B-4B34-8569-B6ED770AB735}" destId="{ABE8D819-D4D9-443C-B04B-B24415D73878}" srcOrd="0" destOrd="15" presId="urn:microsoft.com/office/officeart/2005/8/layout/hList1"/>
    <dgm:cxn modelId="{DA7F586B-8932-4EF1-B3A9-D0CE1379A9CD}" srcId="{C071B37A-B4E7-4B82-B0A9-41E6926E7062}" destId="{DB8A0394-7F47-447D-8C33-402F31FEFDB9}" srcOrd="0" destOrd="0" parTransId="{517516E2-7319-4F08-BBE3-56C2E6756B1A}" sibTransId="{208C6109-9E6C-4B59-B507-69D5E14B1EFC}"/>
    <dgm:cxn modelId="{982EF611-8C7D-470E-AD92-27D9706160F2}" type="presOf" srcId="{7FBB04B0-C463-4F0D-8177-32008934469F}" destId="{ABE8D819-D4D9-443C-B04B-B24415D73878}" srcOrd="0" destOrd="11" presId="urn:microsoft.com/office/officeart/2005/8/layout/hList1"/>
    <dgm:cxn modelId="{F50CACB5-B4AD-43EE-BD3B-AB0770D7658B}" type="presOf" srcId="{2349C328-21B8-4E22-83F6-C6C95CAA4477}" destId="{ABE8D819-D4D9-443C-B04B-B24415D73878}" srcOrd="0" destOrd="10" presId="urn:microsoft.com/office/officeart/2005/8/layout/hList1"/>
    <dgm:cxn modelId="{FEC74F2D-6C72-405B-B831-C607AE54979D}" type="presOf" srcId="{38DD8C76-F792-4D2D-805C-CADAFF095401}" destId="{ABE8D819-D4D9-443C-B04B-B24415D73878}" srcOrd="0" destOrd="6" presId="urn:microsoft.com/office/officeart/2005/8/layout/hList1"/>
    <dgm:cxn modelId="{35E51225-9C99-42F0-844D-AF8CB15BAAF5}" srcId="{C071B37A-B4E7-4B82-B0A9-41E6926E7062}" destId="{EED2B737-2D5E-4A65-A4F6-A6EA503A4EFC}" srcOrd="4" destOrd="0" parTransId="{95887906-C3C6-46C0-8AC0-44C7903C7A4C}" sibTransId="{6BFA243F-3603-4E71-9A88-8C2DC0CAB0AC}"/>
    <dgm:cxn modelId="{CB617C65-287D-40C6-8CB5-1C33C9510A18}" srcId="{C071B37A-B4E7-4B82-B0A9-41E6926E7062}" destId="{3382262C-5938-4D76-889D-562DCD3449D4}" srcOrd="5" destOrd="0" parTransId="{8C9DD5FA-33FE-466D-9C50-78449F625B1C}" sibTransId="{FEAB1F51-08AB-4D22-96D4-E92164D20CF3}"/>
    <dgm:cxn modelId="{A76E9362-977D-4AB4-BF09-27BD647C9B27}" srcId="{C071B37A-B4E7-4B82-B0A9-41E6926E7062}" destId="{AB0B9FAC-6F34-48AD-8C8D-36D9230EFAD5}" srcOrd="16" destOrd="0" parTransId="{1863EFE4-AD73-4877-8EA8-28A86A4E1695}" sibTransId="{5465108E-1029-4822-953C-BDA4AC985D8C}"/>
    <dgm:cxn modelId="{06B592B5-CD85-4C08-9A0E-34751BA5B156}" srcId="{C071B37A-B4E7-4B82-B0A9-41E6926E7062}" destId="{2349C328-21B8-4E22-83F6-C6C95CAA4477}" srcOrd="10" destOrd="0" parTransId="{81898E8B-F18A-4144-948D-90F3FB3AF112}" sibTransId="{7D36D6E9-A012-4DB6-BA35-0A4F91FDCFC8}"/>
    <dgm:cxn modelId="{0C4B89B7-5C00-4330-9B62-278C7AA1C2CA}" type="presOf" srcId="{46807834-AB23-45D6-BADB-DA28D6A74A2E}" destId="{ABE8D819-D4D9-443C-B04B-B24415D73878}" srcOrd="0" destOrd="9" presId="urn:microsoft.com/office/officeart/2005/8/layout/hList1"/>
    <dgm:cxn modelId="{8A726848-B0BE-452D-882D-42858E75BB89}" type="presOf" srcId="{AB0B9FAC-6F34-48AD-8C8D-36D9230EFAD5}" destId="{ABE8D819-D4D9-443C-B04B-B24415D73878}" srcOrd="0" destOrd="16" presId="urn:microsoft.com/office/officeart/2005/8/layout/hList1"/>
    <dgm:cxn modelId="{BE10A07E-7EAB-4D26-8AD4-6F76C2181972}" srcId="{C071B37A-B4E7-4B82-B0A9-41E6926E7062}" destId="{7FBB04B0-C463-4F0D-8177-32008934469F}" srcOrd="11" destOrd="0" parTransId="{C1935529-71AD-4F92-BEFD-DDE49AF9A630}" sibTransId="{ACA959C3-9BB0-47AD-B38C-644AE4771E83}"/>
    <dgm:cxn modelId="{61813DD2-62F2-496D-8BB4-4034E0319DE9}" type="presOf" srcId="{B38F7DF4-57E6-41BB-BC20-23803B92D6EB}" destId="{ABE8D819-D4D9-443C-B04B-B24415D73878}" srcOrd="0" destOrd="12" presId="urn:microsoft.com/office/officeart/2005/8/layout/hList1"/>
    <dgm:cxn modelId="{E555F90A-A706-4EA6-98F1-15487D65B42E}" type="presOf" srcId="{A8DD33E6-742A-45F1-BA85-CD655C9E9718}" destId="{ABE8D819-D4D9-443C-B04B-B24415D73878}" srcOrd="0" destOrd="17" presId="urn:microsoft.com/office/officeart/2005/8/layout/hList1"/>
    <dgm:cxn modelId="{CDDA7BAE-47E8-4084-B227-7F75AF8D69E5}" type="presOf" srcId="{91642CA4-7B00-471A-A6CA-61C5FC1074E1}" destId="{ABE8D819-D4D9-443C-B04B-B24415D73878}" srcOrd="0" destOrd="2" presId="urn:microsoft.com/office/officeart/2005/8/layout/hList1"/>
    <dgm:cxn modelId="{03CEF433-085F-4271-B16D-A09BBD94CB5E}" type="presOf" srcId="{02E3D4E9-C216-456F-B4B3-F4CE792CA0AE}" destId="{ABE8D819-D4D9-443C-B04B-B24415D73878}" srcOrd="0" destOrd="7" presId="urn:microsoft.com/office/officeart/2005/8/layout/hList1"/>
    <dgm:cxn modelId="{23020FCD-3ADB-4211-9AEC-8F803E291526}" type="presOf" srcId="{31F3803D-AA19-400B-BF88-6B5F733195E4}" destId="{ABE8D819-D4D9-443C-B04B-B24415D73878}" srcOrd="0" destOrd="13" presId="urn:microsoft.com/office/officeart/2005/8/layout/hList1"/>
    <dgm:cxn modelId="{3BBAF674-AF13-4007-81C0-FBD838CA4EF0}" type="presOf" srcId="{571A2C8D-441E-4F71-9FAD-B2F37DFB5945}" destId="{ABE8D819-D4D9-443C-B04B-B24415D73878}" srcOrd="0" destOrd="3" presId="urn:microsoft.com/office/officeart/2005/8/layout/hList1"/>
    <dgm:cxn modelId="{A590EC89-3C9A-4BDF-AE03-A93DC2B9922E}" srcId="{3C43B243-C61A-46F5-8684-47BEB0945A10}" destId="{C071B37A-B4E7-4B82-B0A9-41E6926E7062}" srcOrd="0" destOrd="0" parTransId="{8257F76B-ED27-4F8E-8F09-8213E83F69D1}" sibTransId="{918B4C55-B54E-4A56-B1A4-675271B2F578}"/>
    <dgm:cxn modelId="{421A4A44-CF9C-42FE-B05B-FFA60364B200}" srcId="{C071B37A-B4E7-4B82-B0A9-41E6926E7062}" destId="{38DD8C76-F792-4D2D-805C-CADAFF095401}" srcOrd="6" destOrd="0" parTransId="{5B10675C-6DA0-4A50-AC0A-5D3BADAA57DC}" sibTransId="{7EBC0C3B-0650-41A2-90F1-90C22E6F641C}"/>
    <dgm:cxn modelId="{3153D8B2-B8C8-4F5F-B389-AFC04ACCE4FF}" srcId="{C071B37A-B4E7-4B82-B0A9-41E6926E7062}" destId="{A8DD33E6-742A-45F1-BA85-CD655C9E9718}" srcOrd="17" destOrd="0" parTransId="{BE3D2CB4-A87B-4E59-A3B3-05174F98652D}" sibTransId="{0AD4AAE2-C9DD-48BD-B34A-D30164622B8F}"/>
    <dgm:cxn modelId="{E14C150C-BAE2-4108-9A2D-C6319C84F4C3}" srcId="{C071B37A-B4E7-4B82-B0A9-41E6926E7062}" destId="{51111D64-BC76-412A-94E8-B423C621B482}" srcOrd="8" destOrd="0" parTransId="{395DC75C-AEB4-47BA-B825-7CB1501D54C0}" sibTransId="{4AAA23A1-177C-434F-BA05-8CA571AA47C5}"/>
    <dgm:cxn modelId="{03E9AEE9-091C-4E2F-8679-9063CBD53F23}" type="presOf" srcId="{BE83FD3D-0963-4762-A1AC-78A3FE91C115}" destId="{ABE8D819-D4D9-443C-B04B-B24415D73878}" srcOrd="0" destOrd="1" presId="urn:microsoft.com/office/officeart/2005/8/layout/hList1"/>
    <dgm:cxn modelId="{7133858B-2E1F-4015-B424-D7806058AAE5}" type="presOf" srcId="{CD4EA149-0521-4100-875B-D331330C5E66}" destId="{ABE8D819-D4D9-443C-B04B-B24415D73878}" srcOrd="0" destOrd="14" presId="urn:microsoft.com/office/officeart/2005/8/layout/hList1"/>
    <dgm:cxn modelId="{2DA557BD-1238-4EEC-AA5D-BC6E54084539}" type="presParOf" srcId="{5D0C0C6E-7C30-4ED3-BEE4-E85981CF0B84}" destId="{2A83C052-8D69-4DF4-84B5-BA671229C15E}" srcOrd="0" destOrd="0" presId="urn:microsoft.com/office/officeart/2005/8/layout/hList1"/>
    <dgm:cxn modelId="{3FA268A7-5431-4E62-8CC0-052C08B1E086}" type="presParOf" srcId="{2A83C052-8D69-4DF4-84B5-BA671229C15E}" destId="{8C208364-98EA-4C10-A3B2-DFFCD8BDF3A5}" srcOrd="0" destOrd="0" presId="urn:microsoft.com/office/officeart/2005/8/layout/hList1"/>
    <dgm:cxn modelId="{63159BD0-C933-4CA7-BE14-49A35E4B58D6}" type="presParOf" srcId="{2A83C052-8D69-4DF4-84B5-BA671229C15E}" destId="{ABE8D819-D4D9-443C-B04B-B24415D738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smtClean="0"/>
            <a:t>Pathway</a:t>
          </a:r>
          <a:endParaRPr lang="en-US"/>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C2ED552B-991F-43ED-810A-B9CABF0B550C}" srcId="{87ED9BBD-131F-4269-9E1C-14EC7DE19D82}" destId="{C888C3D0-2489-4327-AB62-5FE28D2DEC0C}" srcOrd="0" destOrd="0" parTransId="{BEDD4472-A602-41A9-B342-45327753413C}" sibTransId="{09641A4E-FF5C-4EC3-8D96-A084A2730DCD}"/>
    <dgm:cxn modelId="{A03B8106-F657-47FB-9E7F-35DA1494F7C2}" type="presOf" srcId="{87ED9BBD-131F-4269-9E1C-14EC7DE19D82}" destId="{AE45B884-6F94-43AF-A8B1-9901174382B6}" srcOrd="0" destOrd="0" presId="urn:microsoft.com/office/officeart/2005/8/layout/arrow2"/>
    <dgm:cxn modelId="{ED67FFD1-593C-42B1-A9F2-7F7FDCF1D567}" type="presOf" srcId="{C888C3D0-2489-4327-AB62-5FE28D2DEC0C}" destId="{1B772C50-2F7E-4D6B-8DA7-E81C0B3106AE}" srcOrd="0" destOrd="0" presId="urn:microsoft.com/office/officeart/2005/8/layout/arrow2"/>
    <dgm:cxn modelId="{25CA9ED2-03F6-497B-B073-7EF96B6E9D08}" type="presParOf" srcId="{AE45B884-6F94-43AF-A8B1-9901174382B6}" destId="{50091C63-352D-4892-BFF3-72A9EA45ABF8}" srcOrd="0" destOrd="0" presId="urn:microsoft.com/office/officeart/2005/8/layout/arrow2"/>
    <dgm:cxn modelId="{C9BADB72-3C53-4D0E-B232-B76E00C54593}" type="presParOf" srcId="{AE45B884-6F94-43AF-A8B1-9901174382B6}" destId="{862BF8CB-1653-492B-97C5-8C805F4AF237}" srcOrd="1" destOrd="0" presId="urn:microsoft.com/office/officeart/2005/8/layout/arrow2"/>
    <dgm:cxn modelId="{A432D234-9C02-40BD-AD4D-8F7DB84C5F8B}" type="presParOf" srcId="{862BF8CB-1653-492B-97C5-8C805F4AF237}" destId="{8D3F4353-BE04-49F4-ADA2-AFBD3436A1FD}" srcOrd="0" destOrd="0" presId="urn:microsoft.com/office/officeart/2005/8/layout/arrow2"/>
    <dgm:cxn modelId="{C73AAB34-745D-405F-A93E-2E03DCE12C02}"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smtClean="0"/>
            <a:t>Pathway</a:t>
          </a:r>
          <a:endParaRPr lang="en-US"/>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C2ED552B-991F-43ED-810A-B9CABF0B550C}" srcId="{87ED9BBD-131F-4269-9E1C-14EC7DE19D82}" destId="{C888C3D0-2489-4327-AB62-5FE28D2DEC0C}" srcOrd="0" destOrd="0" parTransId="{BEDD4472-A602-41A9-B342-45327753413C}" sibTransId="{09641A4E-FF5C-4EC3-8D96-A084A2730DCD}"/>
    <dgm:cxn modelId="{57888E92-14DD-4FB4-9A4A-13E63D727DDF}" type="presOf" srcId="{C888C3D0-2489-4327-AB62-5FE28D2DEC0C}" destId="{1B772C50-2F7E-4D6B-8DA7-E81C0B3106AE}" srcOrd="0" destOrd="0" presId="urn:microsoft.com/office/officeart/2005/8/layout/arrow2"/>
    <dgm:cxn modelId="{185BA34D-B6AC-41F5-BB1C-954DD18B41DC}" type="presOf" srcId="{87ED9BBD-131F-4269-9E1C-14EC7DE19D82}" destId="{AE45B884-6F94-43AF-A8B1-9901174382B6}" srcOrd="0" destOrd="0" presId="urn:microsoft.com/office/officeart/2005/8/layout/arrow2"/>
    <dgm:cxn modelId="{FF86C4E6-3FB7-45DE-87DA-DF26595A17A2}" type="presParOf" srcId="{AE45B884-6F94-43AF-A8B1-9901174382B6}" destId="{50091C63-352D-4892-BFF3-72A9EA45ABF8}" srcOrd="0" destOrd="0" presId="urn:microsoft.com/office/officeart/2005/8/layout/arrow2"/>
    <dgm:cxn modelId="{11FDABB4-966C-4666-B9E8-C1C3AB0897CC}" type="presParOf" srcId="{AE45B884-6F94-43AF-A8B1-9901174382B6}" destId="{862BF8CB-1653-492B-97C5-8C805F4AF237}" srcOrd="1" destOrd="0" presId="urn:microsoft.com/office/officeart/2005/8/layout/arrow2"/>
    <dgm:cxn modelId="{255DD6D6-1ADD-421E-AF39-78A0902E7829}" type="presParOf" srcId="{862BF8CB-1653-492B-97C5-8C805F4AF237}" destId="{8D3F4353-BE04-49F4-ADA2-AFBD3436A1FD}" srcOrd="0" destOrd="0" presId="urn:microsoft.com/office/officeart/2005/8/layout/arrow2"/>
    <dgm:cxn modelId="{25A6DA42-DB2F-4ED1-BC94-E2A31CF784FA}"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smtClean="0"/>
            <a:t>Pathway</a:t>
          </a:r>
          <a:endParaRPr lang="en-US"/>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C2ED552B-991F-43ED-810A-B9CABF0B550C}" srcId="{87ED9BBD-131F-4269-9E1C-14EC7DE19D82}" destId="{C888C3D0-2489-4327-AB62-5FE28D2DEC0C}" srcOrd="0" destOrd="0" parTransId="{BEDD4472-A602-41A9-B342-45327753413C}" sibTransId="{09641A4E-FF5C-4EC3-8D96-A084A2730DCD}"/>
    <dgm:cxn modelId="{11613D87-A8B1-4C66-85A9-2AF0ABF93293}" type="presOf" srcId="{87ED9BBD-131F-4269-9E1C-14EC7DE19D82}" destId="{AE45B884-6F94-43AF-A8B1-9901174382B6}" srcOrd="0" destOrd="0" presId="urn:microsoft.com/office/officeart/2005/8/layout/arrow2"/>
    <dgm:cxn modelId="{8DEFC8D6-D5B2-4F9B-8F95-8E6B309D8B37}" type="presOf" srcId="{C888C3D0-2489-4327-AB62-5FE28D2DEC0C}" destId="{1B772C50-2F7E-4D6B-8DA7-E81C0B3106AE}" srcOrd="0" destOrd="0" presId="urn:microsoft.com/office/officeart/2005/8/layout/arrow2"/>
    <dgm:cxn modelId="{3A9BB026-12EB-4B9A-99E6-9B912141A341}" type="presParOf" srcId="{AE45B884-6F94-43AF-A8B1-9901174382B6}" destId="{50091C63-352D-4892-BFF3-72A9EA45ABF8}" srcOrd="0" destOrd="0" presId="urn:microsoft.com/office/officeart/2005/8/layout/arrow2"/>
    <dgm:cxn modelId="{EF0D0B4E-3E8B-4A91-BA9B-65412B42F740}" type="presParOf" srcId="{AE45B884-6F94-43AF-A8B1-9901174382B6}" destId="{862BF8CB-1653-492B-97C5-8C805F4AF237}" srcOrd="1" destOrd="0" presId="urn:microsoft.com/office/officeart/2005/8/layout/arrow2"/>
    <dgm:cxn modelId="{31B4FEF6-FA24-4CC6-9F34-1EB5571CB758}" type="presParOf" srcId="{862BF8CB-1653-492B-97C5-8C805F4AF237}" destId="{8D3F4353-BE04-49F4-ADA2-AFBD3436A1FD}" srcOrd="0" destOrd="0" presId="urn:microsoft.com/office/officeart/2005/8/layout/arrow2"/>
    <dgm:cxn modelId="{4B1DB53E-E53E-4412-9425-418CF37D9F2C}"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7BE4F71-E0DA-40BC-9060-5EF78C34B1F8}"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76333E8F-DBA5-4920-92F8-52ED1DED3A1B}">
      <dgm:prSet phldrT="[Text]" custT="1"/>
      <dgm:spPr/>
      <dgm:t>
        <a:bodyPr/>
        <a:lstStyle/>
        <a:p>
          <a:r>
            <a:rPr lang="en-US" sz="3600" dirty="0" smtClean="0"/>
            <a:t>Obama</a:t>
          </a:r>
        </a:p>
        <a:p>
          <a:r>
            <a:rPr lang="en-US" sz="2400" dirty="0" smtClean="0"/>
            <a:t>Biden</a:t>
          </a:r>
          <a:endParaRPr lang="en-US" sz="2400" dirty="0"/>
        </a:p>
      </dgm:t>
    </dgm:pt>
    <dgm:pt modelId="{C68AF21B-BE49-4474-92FA-F878D51DB0FB}" type="parTrans" cxnId="{1B84B78D-51A5-45D1-B807-AA809C2C92CD}">
      <dgm:prSet/>
      <dgm:spPr/>
      <dgm:t>
        <a:bodyPr/>
        <a:lstStyle/>
        <a:p>
          <a:endParaRPr lang="en-US"/>
        </a:p>
      </dgm:t>
    </dgm:pt>
    <dgm:pt modelId="{44D9395C-3F44-4799-872E-2A6F8FDCBA96}" type="sibTrans" cxnId="{1B84B78D-51A5-45D1-B807-AA809C2C92CD}">
      <dgm:prSet/>
      <dgm:spPr/>
      <dgm:t>
        <a:bodyPr/>
        <a:lstStyle/>
        <a:p>
          <a:endParaRPr lang="en-US"/>
        </a:p>
      </dgm:t>
    </dgm:pt>
    <dgm:pt modelId="{4FD55D20-06B5-4406-8136-D9B77E401C0B}">
      <dgm:prSet phldrT="[Text]"/>
      <dgm:spPr/>
      <dgm:t>
        <a:bodyPr/>
        <a:lstStyle/>
        <a:p>
          <a:endParaRPr lang="en-US" dirty="0"/>
        </a:p>
      </dgm:t>
    </dgm:pt>
    <dgm:pt modelId="{D17CD1EC-5302-46A0-8A3A-BAE62E65C369}" type="parTrans" cxnId="{222FFB83-D4F9-4D91-A729-00FABF0A5507}">
      <dgm:prSet/>
      <dgm:spPr/>
      <dgm:t>
        <a:bodyPr/>
        <a:lstStyle/>
        <a:p>
          <a:endParaRPr lang="en-US"/>
        </a:p>
      </dgm:t>
    </dgm:pt>
    <dgm:pt modelId="{6E71AD6A-0997-44A8-9210-4A25C114389B}" type="sibTrans" cxnId="{222FFB83-D4F9-4D91-A729-00FABF0A5507}">
      <dgm:prSet/>
      <dgm:spPr/>
      <dgm:t>
        <a:bodyPr/>
        <a:lstStyle/>
        <a:p>
          <a:endParaRPr lang="en-US"/>
        </a:p>
      </dgm:t>
    </dgm:pt>
    <dgm:pt modelId="{3407156A-FAE2-44FF-A58C-A9BA68ADF957}">
      <dgm:prSet phldrT="[Text]"/>
      <dgm:spPr/>
      <dgm:t>
        <a:bodyPr/>
        <a:lstStyle/>
        <a:p>
          <a:endParaRPr lang="en-US" dirty="0"/>
        </a:p>
      </dgm:t>
    </dgm:pt>
    <dgm:pt modelId="{3C5CE284-8DA2-4539-A58F-22F52F9F7E65}" type="parTrans" cxnId="{62CA2899-130A-446A-935E-19F56763934E}">
      <dgm:prSet/>
      <dgm:spPr/>
      <dgm:t>
        <a:bodyPr/>
        <a:lstStyle/>
        <a:p>
          <a:endParaRPr lang="en-US"/>
        </a:p>
      </dgm:t>
    </dgm:pt>
    <dgm:pt modelId="{1B2FB010-19D6-47E1-9250-11CC21AC9BB6}" type="sibTrans" cxnId="{62CA2899-130A-446A-935E-19F56763934E}">
      <dgm:prSet/>
      <dgm:spPr/>
      <dgm:t>
        <a:bodyPr/>
        <a:lstStyle/>
        <a:p>
          <a:endParaRPr lang="en-US"/>
        </a:p>
      </dgm:t>
    </dgm:pt>
    <dgm:pt modelId="{48392049-E646-4783-A0DE-060AA289840D}">
      <dgm:prSet phldrT="[Text]"/>
      <dgm:spPr/>
      <dgm:t>
        <a:bodyPr/>
        <a:lstStyle/>
        <a:p>
          <a:endParaRPr lang="en-US" dirty="0"/>
        </a:p>
      </dgm:t>
    </dgm:pt>
    <dgm:pt modelId="{A3890CE6-E087-4408-99BF-2BA5BE0F47C3}" type="parTrans" cxnId="{3E0D6AA4-9770-4541-8B7B-8980930D6EF8}">
      <dgm:prSet/>
      <dgm:spPr/>
      <dgm:t>
        <a:bodyPr/>
        <a:lstStyle/>
        <a:p>
          <a:endParaRPr lang="en-US"/>
        </a:p>
      </dgm:t>
    </dgm:pt>
    <dgm:pt modelId="{A5325047-65DA-4FC5-8C09-4B29939EA094}" type="sibTrans" cxnId="{3E0D6AA4-9770-4541-8B7B-8980930D6EF8}">
      <dgm:prSet/>
      <dgm:spPr/>
      <dgm:t>
        <a:bodyPr/>
        <a:lstStyle/>
        <a:p>
          <a:endParaRPr lang="en-US"/>
        </a:p>
      </dgm:t>
    </dgm:pt>
    <dgm:pt modelId="{0A4F7302-3EAD-481E-9A00-4EB4AC42A0A9}">
      <dgm:prSet phldrT="[Text]"/>
      <dgm:spPr/>
      <dgm:t>
        <a:bodyPr/>
        <a:lstStyle/>
        <a:p>
          <a:endParaRPr lang="en-US" dirty="0"/>
        </a:p>
      </dgm:t>
    </dgm:pt>
    <dgm:pt modelId="{A9FFE037-1BB8-47E7-8D37-B7DB02EBC4E7}" type="parTrans" cxnId="{9721DC80-61BB-4AFB-B478-39C30726DD2B}">
      <dgm:prSet/>
      <dgm:spPr/>
      <dgm:t>
        <a:bodyPr/>
        <a:lstStyle/>
        <a:p>
          <a:endParaRPr lang="en-US"/>
        </a:p>
      </dgm:t>
    </dgm:pt>
    <dgm:pt modelId="{05AB7C42-F9E5-407C-B037-67B74EA165E0}" type="sibTrans" cxnId="{9721DC80-61BB-4AFB-B478-39C30726DD2B}">
      <dgm:prSet/>
      <dgm:spPr/>
      <dgm:t>
        <a:bodyPr/>
        <a:lstStyle/>
        <a:p>
          <a:endParaRPr lang="en-US"/>
        </a:p>
      </dgm:t>
    </dgm:pt>
    <dgm:pt modelId="{2601DF90-3521-4732-A00B-D89C8D9B3C7A}">
      <dgm:prSet phldrT="[Text]"/>
      <dgm:spPr/>
      <dgm:t>
        <a:bodyPr/>
        <a:lstStyle/>
        <a:p>
          <a:endParaRPr lang="en-US" dirty="0"/>
        </a:p>
      </dgm:t>
    </dgm:pt>
    <dgm:pt modelId="{9B479DF7-48C3-4893-926F-3FA6D6595BBB}" type="parTrans" cxnId="{7BD56809-3E3C-4D6C-B2EF-32D6C17508E4}">
      <dgm:prSet/>
      <dgm:spPr/>
      <dgm:t>
        <a:bodyPr/>
        <a:lstStyle/>
        <a:p>
          <a:endParaRPr lang="en-US"/>
        </a:p>
      </dgm:t>
    </dgm:pt>
    <dgm:pt modelId="{9F9AE7A6-5A48-4695-8238-70DB3DC7E58E}" type="sibTrans" cxnId="{7BD56809-3E3C-4D6C-B2EF-32D6C17508E4}">
      <dgm:prSet/>
      <dgm:spPr/>
      <dgm:t>
        <a:bodyPr/>
        <a:lstStyle/>
        <a:p>
          <a:endParaRPr lang="en-US"/>
        </a:p>
      </dgm:t>
    </dgm:pt>
    <dgm:pt modelId="{71BDA5E0-2FF5-47DF-B560-D41BF8EF4896}">
      <dgm:prSet phldrT="[Text]"/>
      <dgm:spPr/>
      <dgm:t>
        <a:bodyPr/>
        <a:lstStyle/>
        <a:p>
          <a:endParaRPr lang="en-US" dirty="0"/>
        </a:p>
      </dgm:t>
    </dgm:pt>
    <dgm:pt modelId="{268F95DA-706F-4592-B3F6-93CCDD64D4EB}" type="parTrans" cxnId="{1E6E0D56-0C36-4EAA-91EA-1FAD18CE2080}">
      <dgm:prSet/>
      <dgm:spPr/>
      <dgm:t>
        <a:bodyPr/>
        <a:lstStyle/>
        <a:p>
          <a:endParaRPr lang="en-US"/>
        </a:p>
      </dgm:t>
    </dgm:pt>
    <dgm:pt modelId="{4DE56F68-B18C-4DC9-B441-270B6BF612E6}" type="sibTrans" cxnId="{1E6E0D56-0C36-4EAA-91EA-1FAD18CE2080}">
      <dgm:prSet/>
      <dgm:spPr/>
      <dgm:t>
        <a:bodyPr/>
        <a:lstStyle/>
        <a:p>
          <a:endParaRPr lang="en-US"/>
        </a:p>
      </dgm:t>
    </dgm:pt>
    <dgm:pt modelId="{1D159AA1-5C07-45CB-821F-5BBACEBB0854}">
      <dgm:prSet phldrT="[Text]"/>
      <dgm:spPr/>
      <dgm:t>
        <a:bodyPr/>
        <a:lstStyle/>
        <a:p>
          <a:endParaRPr lang="en-US" dirty="0"/>
        </a:p>
      </dgm:t>
    </dgm:pt>
    <dgm:pt modelId="{1724404C-10D1-4EC5-9E35-87B27FAA5C3F}" type="parTrans" cxnId="{0C6DE9ED-AF48-4A80-9433-F7349960F3ED}">
      <dgm:prSet/>
      <dgm:spPr/>
      <dgm:t>
        <a:bodyPr/>
        <a:lstStyle/>
        <a:p>
          <a:endParaRPr lang="en-US"/>
        </a:p>
      </dgm:t>
    </dgm:pt>
    <dgm:pt modelId="{66CFAD17-BBBC-44A6-A173-462A16108A26}" type="sibTrans" cxnId="{0C6DE9ED-AF48-4A80-9433-F7349960F3ED}">
      <dgm:prSet/>
      <dgm:spPr/>
      <dgm:t>
        <a:bodyPr/>
        <a:lstStyle/>
        <a:p>
          <a:endParaRPr lang="en-US"/>
        </a:p>
      </dgm:t>
    </dgm:pt>
    <dgm:pt modelId="{DA8058C8-9387-463C-A981-6D823BBEF88E}">
      <dgm:prSet phldrT="[Text]"/>
      <dgm:spPr/>
      <dgm:t>
        <a:bodyPr/>
        <a:lstStyle/>
        <a:p>
          <a:endParaRPr lang="en-US" dirty="0"/>
        </a:p>
      </dgm:t>
    </dgm:pt>
    <dgm:pt modelId="{318BB841-F6EE-4ABF-BF64-CDAF486C00F3}" type="parTrans" cxnId="{05A10A0D-C989-4D0B-A181-9DA072C64399}">
      <dgm:prSet/>
      <dgm:spPr/>
      <dgm:t>
        <a:bodyPr/>
        <a:lstStyle/>
        <a:p>
          <a:endParaRPr lang="en-US"/>
        </a:p>
      </dgm:t>
    </dgm:pt>
    <dgm:pt modelId="{09E668AA-9AD0-40CF-8E78-35A8A7FEBE7F}" type="sibTrans" cxnId="{05A10A0D-C989-4D0B-A181-9DA072C64399}">
      <dgm:prSet/>
      <dgm:spPr/>
      <dgm:t>
        <a:bodyPr/>
        <a:lstStyle/>
        <a:p>
          <a:endParaRPr lang="en-US"/>
        </a:p>
      </dgm:t>
    </dgm:pt>
    <dgm:pt modelId="{E64969A3-F37E-4769-BDBB-CB1964D3C40D}">
      <dgm:prSet phldrT="[Text]"/>
      <dgm:spPr/>
      <dgm:t>
        <a:bodyPr/>
        <a:lstStyle/>
        <a:p>
          <a:endParaRPr lang="en-US" dirty="0"/>
        </a:p>
      </dgm:t>
    </dgm:pt>
    <dgm:pt modelId="{87AD1269-25F8-4024-840C-9FDC881152AE}" type="parTrans" cxnId="{FBE5FE01-6621-4D35-83B9-5E9DBCD2369F}">
      <dgm:prSet/>
      <dgm:spPr/>
      <dgm:t>
        <a:bodyPr/>
        <a:lstStyle/>
        <a:p>
          <a:endParaRPr lang="en-US"/>
        </a:p>
      </dgm:t>
    </dgm:pt>
    <dgm:pt modelId="{F343A1F4-EB64-4455-9641-6139C5BC7317}" type="sibTrans" cxnId="{FBE5FE01-6621-4D35-83B9-5E9DBCD2369F}">
      <dgm:prSet/>
      <dgm:spPr/>
      <dgm:t>
        <a:bodyPr/>
        <a:lstStyle/>
        <a:p>
          <a:endParaRPr lang="en-US"/>
        </a:p>
      </dgm:t>
    </dgm:pt>
    <dgm:pt modelId="{B64F6B92-3100-41D5-8C1B-BBFB57DDCAD0}">
      <dgm:prSet phldrT="[Text]"/>
      <dgm:spPr/>
      <dgm:t>
        <a:bodyPr/>
        <a:lstStyle/>
        <a:p>
          <a:endParaRPr lang="en-US" dirty="0"/>
        </a:p>
      </dgm:t>
    </dgm:pt>
    <dgm:pt modelId="{77DD173C-D133-4EB4-8B9D-A5B02C5116DB}" type="parTrans" cxnId="{C471E0BD-7E02-4A3E-B0B8-6F0980787E7D}">
      <dgm:prSet/>
      <dgm:spPr/>
      <dgm:t>
        <a:bodyPr/>
        <a:lstStyle/>
        <a:p>
          <a:endParaRPr lang="en-US"/>
        </a:p>
      </dgm:t>
    </dgm:pt>
    <dgm:pt modelId="{78AE30FD-DCF9-4B85-95FA-1B9E3963FA78}" type="sibTrans" cxnId="{C471E0BD-7E02-4A3E-B0B8-6F0980787E7D}">
      <dgm:prSet/>
      <dgm:spPr/>
      <dgm:t>
        <a:bodyPr/>
        <a:lstStyle/>
        <a:p>
          <a:endParaRPr lang="en-US"/>
        </a:p>
      </dgm:t>
    </dgm:pt>
    <dgm:pt modelId="{16F03F94-1115-40A9-B493-A274DF93953D}">
      <dgm:prSet phldrT="[Text]"/>
      <dgm:spPr/>
      <dgm:t>
        <a:bodyPr/>
        <a:lstStyle/>
        <a:p>
          <a:endParaRPr lang="en-US" dirty="0"/>
        </a:p>
      </dgm:t>
    </dgm:pt>
    <dgm:pt modelId="{980D0FB1-E546-4BC8-9C4C-AA9044864BB4}" type="parTrans" cxnId="{6510288A-2FB7-454C-AE37-94D8C3965C44}">
      <dgm:prSet/>
      <dgm:spPr/>
      <dgm:t>
        <a:bodyPr/>
        <a:lstStyle/>
        <a:p>
          <a:endParaRPr lang="en-US"/>
        </a:p>
      </dgm:t>
    </dgm:pt>
    <dgm:pt modelId="{99423631-A7AB-42D6-A444-B6D0A17352FD}" type="sibTrans" cxnId="{6510288A-2FB7-454C-AE37-94D8C3965C44}">
      <dgm:prSet/>
      <dgm:spPr/>
      <dgm:t>
        <a:bodyPr/>
        <a:lstStyle/>
        <a:p>
          <a:endParaRPr lang="en-US"/>
        </a:p>
      </dgm:t>
    </dgm:pt>
    <dgm:pt modelId="{07CEA0F1-51AE-4FD4-B4C8-91A1E8262549}">
      <dgm:prSet phldrT="[Text]"/>
      <dgm:spPr/>
      <dgm:t>
        <a:bodyPr/>
        <a:lstStyle/>
        <a:p>
          <a:endParaRPr lang="en-US" dirty="0"/>
        </a:p>
      </dgm:t>
    </dgm:pt>
    <dgm:pt modelId="{093E7C18-0470-4A83-83B6-6A315F2DBAA4}" type="parTrans" cxnId="{85275416-4167-4C51-B075-57025A201D34}">
      <dgm:prSet/>
      <dgm:spPr/>
      <dgm:t>
        <a:bodyPr/>
        <a:lstStyle/>
        <a:p>
          <a:endParaRPr lang="en-US"/>
        </a:p>
      </dgm:t>
    </dgm:pt>
    <dgm:pt modelId="{BC90EF37-9BC0-45B7-9C43-FC6AE9B9436D}" type="sibTrans" cxnId="{85275416-4167-4C51-B075-57025A201D34}">
      <dgm:prSet/>
      <dgm:spPr/>
      <dgm:t>
        <a:bodyPr/>
        <a:lstStyle/>
        <a:p>
          <a:endParaRPr lang="en-US"/>
        </a:p>
      </dgm:t>
    </dgm:pt>
    <dgm:pt modelId="{71CB75A8-E48C-4817-9C1B-BC9C29778548}">
      <dgm:prSet phldrT="[Text]"/>
      <dgm:spPr/>
      <dgm:t>
        <a:bodyPr/>
        <a:lstStyle/>
        <a:p>
          <a:endParaRPr lang="en-US" dirty="0"/>
        </a:p>
      </dgm:t>
    </dgm:pt>
    <dgm:pt modelId="{541EB541-AB58-4AB3-88FC-05A69AA2F3C9}" type="parTrans" cxnId="{DF2AF65C-3FB3-4E1E-A039-68C028B67DF8}">
      <dgm:prSet/>
      <dgm:spPr/>
      <dgm:t>
        <a:bodyPr/>
        <a:lstStyle/>
        <a:p>
          <a:endParaRPr lang="en-US"/>
        </a:p>
      </dgm:t>
    </dgm:pt>
    <dgm:pt modelId="{2D7B12F0-070A-468F-A873-A636A71F45B5}" type="sibTrans" cxnId="{DF2AF65C-3FB3-4E1E-A039-68C028B67DF8}">
      <dgm:prSet/>
      <dgm:spPr/>
      <dgm:t>
        <a:bodyPr/>
        <a:lstStyle/>
        <a:p>
          <a:endParaRPr lang="en-US"/>
        </a:p>
      </dgm:t>
    </dgm:pt>
    <dgm:pt modelId="{0A266B50-27F2-4471-A15D-9028B44AA410}">
      <dgm:prSet phldrT="[Text]"/>
      <dgm:spPr/>
      <dgm:t>
        <a:bodyPr/>
        <a:lstStyle/>
        <a:p>
          <a:endParaRPr lang="en-US" dirty="0"/>
        </a:p>
      </dgm:t>
    </dgm:pt>
    <dgm:pt modelId="{88F28998-7980-4CD8-9D04-504C68C6A4E6}" type="parTrans" cxnId="{95C52FA9-8365-49AB-A955-52850F792335}">
      <dgm:prSet/>
      <dgm:spPr/>
      <dgm:t>
        <a:bodyPr/>
        <a:lstStyle/>
        <a:p>
          <a:endParaRPr lang="en-US"/>
        </a:p>
      </dgm:t>
    </dgm:pt>
    <dgm:pt modelId="{D7F5CE7A-F693-4D92-8AEA-4B687BD1264A}" type="sibTrans" cxnId="{95C52FA9-8365-49AB-A955-52850F792335}">
      <dgm:prSet/>
      <dgm:spPr/>
      <dgm:t>
        <a:bodyPr/>
        <a:lstStyle/>
        <a:p>
          <a:endParaRPr lang="en-US"/>
        </a:p>
      </dgm:t>
    </dgm:pt>
    <dgm:pt modelId="{3A1849A7-9B6F-4506-9C91-008A81EACB37}">
      <dgm:prSet phldrT="[Text]"/>
      <dgm:spPr/>
      <dgm:t>
        <a:bodyPr/>
        <a:lstStyle/>
        <a:p>
          <a:endParaRPr lang="en-US" dirty="0"/>
        </a:p>
      </dgm:t>
    </dgm:pt>
    <dgm:pt modelId="{D8ACD2B4-AB24-4325-8163-72F03E442F36}" type="parTrans" cxnId="{8E0AFC93-7668-47F2-B189-81C1716CAC0E}">
      <dgm:prSet/>
      <dgm:spPr/>
      <dgm:t>
        <a:bodyPr/>
        <a:lstStyle/>
        <a:p>
          <a:endParaRPr lang="en-US"/>
        </a:p>
      </dgm:t>
    </dgm:pt>
    <dgm:pt modelId="{1A36E8DF-E412-4959-BAE9-29ABD716B18E}" type="sibTrans" cxnId="{8E0AFC93-7668-47F2-B189-81C1716CAC0E}">
      <dgm:prSet/>
      <dgm:spPr/>
      <dgm:t>
        <a:bodyPr/>
        <a:lstStyle/>
        <a:p>
          <a:endParaRPr lang="en-US"/>
        </a:p>
      </dgm:t>
    </dgm:pt>
    <dgm:pt modelId="{4DD3C068-1E17-4C6E-808D-10205B85982A}">
      <dgm:prSet phldrT="[Text]"/>
      <dgm:spPr/>
      <dgm:t>
        <a:bodyPr/>
        <a:lstStyle/>
        <a:p>
          <a:endParaRPr lang="en-US" dirty="0"/>
        </a:p>
      </dgm:t>
    </dgm:pt>
    <dgm:pt modelId="{76F8452A-930D-44F6-B7F8-6FD3E54ACC62}" type="parTrans" cxnId="{6550BD21-F126-4B22-8852-102B432218CF}">
      <dgm:prSet/>
      <dgm:spPr/>
      <dgm:t>
        <a:bodyPr/>
        <a:lstStyle/>
        <a:p>
          <a:endParaRPr lang="en-US"/>
        </a:p>
      </dgm:t>
    </dgm:pt>
    <dgm:pt modelId="{F0CC6838-415B-4B0A-82EF-CFD6AD9ECD7F}" type="sibTrans" cxnId="{6550BD21-F126-4B22-8852-102B432218CF}">
      <dgm:prSet/>
      <dgm:spPr/>
      <dgm:t>
        <a:bodyPr/>
        <a:lstStyle/>
        <a:p>
          <a:endParaRPr lang="en-US"/>
        </a:p>
      </dgm:t>
    </dgm:pt>
    <dgm:pt modelId="{D97FF317-6B14-4CF8-B515-B0C693AEB3A6}">
      <dgm:prSet phldrT="[Text]"/>
      <dgm:spPr/>
      <dgm:t>
        <a:bodyPr/>
        <a:lstStyle/>
        <a:p>
          <a:endParaRPr lang="en-US" dirty="0"/>
        </a:p>
      </dgm:t>
    </dgm:pt>
    <dgm:pt modelId="{15BDD28B-111A-4E1D-B65C-1DC10E52413A}" type="parTrans" cxnId="{4400A46C-7897-42DE-98F5-EB53344E1BEB}">
      <dgm:prSet/>
      <dgm:spPr/>
      <dgm:t>
        <a:bodyPr/>
        <a:lstStyle/>
        <a:p>
          <a:endParaRPr lang="en-US"/>
        </a:p>
      </dgm:t>
    </dgm:pt>
    <dgm:pt modelId="{75A2E4A2-8B56-4D6A-B619-FDCB9AB96916}" type="sibTrans" cxnId="{4400A46C-7897-42DE-98F5-EB53344E1BEB}">
      <dgm:prSet/>
      <dgm:spPr/>
      <dgm:t>
        <a:bodyPr/>
        <a:lstStyle/>
        <a:p>
          <a:endParaRPr lang="en-US"/>
        </a:p>
      </dgm:t>
    </dgm:pt>
    <dgm:pt modelId="{2D9F4943-4897-4F56-A216-1788D89F992F}">
      <dgm:prSet phldrT="[Text]"/>
      <dgm:spPr/>
      <dgm:t>
        <a:bodyPr/>
        <a:lstStyle/>
        <a:p>
          <a:endParaRPr lang="en-US" dirty="0"/>
        </a:p>
      </dgm:t>
    </dgm:pt>
    <dgm:pt modelId="{E3132EA7-F54A-42EB-9F94-B8777E8AB280}" type="parTrans" cxnId="{55A27699-011F-49C0-88DF-FBDD827E8186}">
      <dgm:prSet/>
      <dgm:spPr/>
      <dgm:t>
        <a:bodyPr/>
        <a:lstStyle/>
        <a:p>
          <a:endParaRPr lang="en-US"/>
        </a:p>
      </dgm:t>
    </dgm:pt>
    <dgm:pt modelId="{E348AA93-2BC9-4C2B-BB03-3DF1458F2220}" type="sibTrans" cxnId="{55A27699-011F-49C0-88DF-FBDD827E8186}">
      <dgm:prSet/>
      <dgm:spPr/>
      <dgm:t>
        <a:bodyPr/>
        <a:lstStyle/>
        <a:p>
          <a:endParaRPr lang="en-US"/>
        </a:p>
      </dgm:t>
    </dgm:pt>
    <dgm:pt modelId="{E718A1AF-5927-4929-80F9-21C9EB6B377E}">
      <dgm:prSet phldrT="[Text]"/>
      <dgm:spPr/>
      <dgm:t>
        <a:bodyPr/>
        <a:lstStyle/>
        <a:p>
          <a:endParaRPr lang="en-US" dirty="0"/>
        </a:p>
      </dgm:t>
    </dgm:pt>
    <dgm:pt modelId="{8CA2C4B7-F046-495F-A7C9-6A13B72DD858}" type="parTrans" cxnId="{87050239-7414-4FE5-B9B7-4E1202EE0486}">
      <dgm:prSet/>
      <dgm:spPr/>
      <dgm:t>
        <a:bodyPr/>
        <a:lstStyle/>
        <a:p>
          <a:endParaRPr lang="en-US"/>
        </a:p>
      </dgm:t>
    </dgm:pt>
    <dgm:pt modelId="{4875D219-53D1-408A-86BF-01C3E5EDF625}" type="sibTrans" cxnId="{87050239-7414-4FE5-B9B7-4E1202EE0486}">
      <dgm:prSet/>
      <dgm:spPr/>
      <dgm:t>
        <a:bodyPr/>
        <a:lstStyle/>
        <a:p>
          <a:endParaRPr lang="en-US"/>
        </a:p>
      </dgm:t>
    </dgm:pt>
    <dgm:pt modelId="{13CD34A8-B029-4363-BD2A-E84733393A01}">
      <dgm:prSet phldrT="[Text]"/>
      <dgm:spPr/>
      <dgm:t>
        <a:bodyPr/>
        <a:lstStyle/>
        <a:p>
          <a:endParaRPr lang="en-US" dirty="0"/>
        </a:p>
      </dgm:t>
    </dgm:pt>
    <dgm:pt modelId="{072AD065-3194-46EC-84F5-313C2C38C099}" type="parTrans" cxnId="{8EC47320-E4B9-434B-8D44-40B7983B0BC4}">
      <dgm:prSet/>
      <dgm:spPr/>
      <dgm:t>
        <a:bodyPr/>
        <a:lstStyle/>
        <a:p>
          <a:endParaRPr lang="en-US"/>
        </a:p>
      </dgm:t>
    </dgm:pt>
    <dgm:pt modelId="{B9567E82-CD17-4C9F-A95B-C4EA42E453CF}" type="sibTrans" cxnId="{8EC47320-E4B9-434B-8D44-40B7983B0BC4}">
      <dgm:prSet/>
      <dgm:spPr/>
      <dgm:t>
        <a:bodyPr/>
        <a:lstStyle/>
        <a:p>
          <a:endParaRPr lang="en-US"/>
        </a:p>
      </dgm:t>
    </dgm:pt>
    <dgm:pt modelId="{73713644-6E08-4CC8-B8D3-F042E2F1DFCE}" type="pres">
      <dgm:prSet presAssocID="{E7BE4F71-E0DA-40BC-9060-5EF78C34B1F8}" presName="Name0" presStyleCnt="0">
        <dgm:presLayoutVars>
          <dgm:chMax val="1"/>
          <dgm:dir/>
          <dgm:animLvl val="ctr"/>
          <dgm:resizeHandles val="exact"/>
        </dgm:presLayoutVars>
      </dgm:prSet>
      <dgm:spPr/>
      <dgm:t>
        <a:bodyPr/>
        <a:lstStyle/>
        <a:p>
          <a:endParaRPr lang="en-US"/>
        </a:p>
      </dgm:t>
    </dgm:pt>
    <dgm:pt modelId="{D8E923BD-2881-4718-A200-30EE8D05D4F7}" type="pres">
      <dgm:prSet presAssocID="{76333E8F-DBA5-4920-92F8-52ED1DED3A1B}" presName="centerShape" presStyleLbl="node0" presStyleIdx="0" presStyleCnt="1" custScaleX="515779" custScaleY="370715"/>
      <dgm:spPr/>
      <dgm:t>
        <a:bodyPr/>
        <a:lstStyle/>
        <a:p>
          <a:endParaRPr lang="en-US"/>
        </a:p>
      </dgm:t>
    </dgm:pt>
    <dgm:pt modelId="{E542CB20-7230-477C-AD2D-0FCDB72C7495}" type="pres">
      <dgm:prSet presAssocID="{4FD55D20-06B5-4406-8136-D9B77E401C0B}" presName="node" presStyleLbl="node1" presStyleIdx="0" presStyleCnt="20">
        <dgm:presLayoutVars>
          <dgm:bulletEnabled val="1"/>
        </dgm:presLayoutVars>
      </dgm:prSet>
      <dgm:spPr/>
      <dgm:t>
        <a:bodyPr/>
        <a:lstStyle/>
        <a:p>
          <a:endParaRPr lang="en-US"/>
        </a:p>
      </dgm:t>
    </dgm:pt>
    <dgm:pt modelId="{4DCE26ED-6FD2-4D1E-9CFB-BF9B8B31AB01}" type="pres">
      <dgm:prSet presAssocID="{4FD55D20-06B5-4406-8136-D9B77E401C0B}" presName="dummy" presStyleCnt="0"/>
      <dgm:spPr/>
    </dgm:pt>
    <dgm:pt modelId="{795AC436-BCF4-4BAC-8ABF-C0436A514F10}" type="pres">
      <dgm:prSet presAssocID="{6E71AD6A-0997-44A8-9210-4A25C114389B}" presName="sibTrans" presStyleLbl="sibTrans2D1" presStyleIdx="0" presStyleCnt="20"/>
      <dgm:spPr/>
      <dgm:t>
        <a:bodyPr/>
        <a:lstStyle/>
        <a:p>
          <a:endParaRPr lang="en-US"/>
        </a:p>
      </dgm:t>
    </dgm:pt>
    <dgm:pt modelId="{11B18E9C-64F4-444F-9EB6-C1592BA920F2}" type="pres">
      <dgm:prSet presAssocID="{3407156A-FAE2-44FF-A58C-A9BA68ADF957}" presName="node" presStyleLbl="node1" presStyleIdx="1" presStyleCnt="20">
        <dgm:presLayoutVars>
          <dgm:bulletEnabled val="1"/>
        </dgm:presLayoutVars>
      </dgm:prSet>
      <dgm:spPr/>
      <dgm:t>
        <a:bodyPr/>
        <a:lstStyle/>
        <a:p>
          <a:endParaRPr lang="en-US"/>
        </a:p>
      </dgm:t>
    </dgm:pt>
    <dgm:pt modelId="{615E21C8-3DB9-4C52-B974-14A186DB7A17}" type="pres">
      <dgm:prSet presAssocID="{3407156A-FAE2-44FF-A58C-A9BA68ADF957}" presName="dummy" presStyleCnt="0"/>
      <dgm:spPr/>
    </dgm:pt>
    <dgm:pt modelId="{2E809B46-4ACE-4F2E-A869-EDB5B93CBDA5}" type="pres">
      <dgm:prSet presAssocID="{1B2FB010-19D6-47E1-9250-11CC21AC9BB6}" presName="sibTrans" presStyleLbl="sibTrans2D1" presStyleIdx="1" presStyleCnt="20"/>
      <dgm:spPr/>
      <dgm:t>
        <a:bodyPr/>
        <a:lstStyle/>
        <a:p>
          <a:endParaRPr lang="en-US"/>
        </a:p>
      </dgm:t>
    </dgm:pt>
    <dgm:pt modelId="{69CA270E-2584-4242-BB49-153BC36B740F}" type="pres">
      <dgm:prSet presAssocID="{48392049-E646-4783-A0DE-060AA289840D}" presName="node" presStyleLbl="node1" presStyleIdx="2" presStyleCnt="20">
        <dgm:presLayoutVars>
          <dgm:bulletEnabled val="1"/>
        </dgm:presLayoutVars>
      </dgm:prSet>
      <dgm:spPr/>
      <dgm:t>
        <a:bodyPr/>
        <a:lstStyle/>
        <a:p>
          <a:endParaRPr lang="en-US"/>
        </a:p>
      </dgm:t>
    </dgm:pt>
    <dgm:pt modelId="{3E37355A-E0EE-4F0E-B10F-F5B0239FC01F}" type="pres">
      <dgm:prSet presAssocID="{48392049-E646-4783-A0DE-060AA289840D}" presName="dummy" presStyleCnt="0"/>
      <dgm:spPr/>
    </dgm:pt>
    <dgm:pt modelId="{76088171-2154-4805-9117-C265497E18BD}" type="pres">
      <dgm:prSet presAssocID="{A5325047-65DA-4FC5-8C09-4B29939EA094}" presName="sibTrans" presStyleLbl="sibTrans2D1" presStyleIdx="2" presStyleCnt="20"/>
      <dgm:spPr/>
      <dgm:t>
        <a:bodyPr/>
        <a:lstStyle/>
        <a:p>
          <a:endParaRPr lang="en-US"/>
        </a:p>
      </dgm:t>
    </dgm:pt>
    <dgm:pt modelId="{979A7E9F-96D3-4FDA-8D16-389C32F1135C}" type="pres">
      <dgm:prSet presAssocID="{0A4F7302-3EAD-481E-9A00-4EB4AC42A0A9}" presName="node" presStyleLbl="node1" presStyleIdx="3" presStyleCnt="20">
        <dgm:presLayoutVars>
          <dgm:bulletEnabled val="1"/>
        </dgm:presLayoutVars>
      </dgm:prSet>
      <dgm:spPr/>
      <dgm:t>
        <a:bodyPr/>
        <a:lstStyle/>
        <a:p>
          <a:endParaRPr lang="en-US"/>
        </a:p>
      </dgm:t>
    </dgm:pt>
    <dgm:pt modelId="{B7063B22-09E1-4EEA-A93E-2F9E3358E3EB}" type="pres">
      <dgm:prSet presAssocID="{0A4F7302-3EAD-481E-9A00-4EB4AC42A0A9}" presName="dummy" presStyleCnt="0"/>
      <dgm:spPr/>
    </dgm:pt>
    <dgm:pt modelId="{D66792B0-2100-4BD8-BB37-64A40E3CAA0A}" type="pres">
      <dgm:prSet presAssocID="{05AB7C42-F9E5-407C-B037-67B74EA165E0}" presName="sibTrans" presStyleLbl="sibTrans2D1" presStyleIdx="3" presStyleCnt="20"/>
      <dgm:spPr/>
      <dgm:t>
        <a:bodyPr/>
        <a:lstStyle/>
        <a:p>
          <a:endParaRPr lang="en-US"/>
        </a:p>
      </dgm:t>
    </dgm:pt>
    <dgm:pt modelId="{7E45934A-AC11-40EF-8D22-FBFE785647FA}" type="pres">
      <dgm:prSet presAssocID="{71BDA5E0-2FF5-47DF-B560-D41BF8EF4896}" presName="node" presStyleLbl="node1" presStyleIdx="4" presStyleCnt="20">
        <dgm:presLayoutVars>
          <dgm:bulletEnabled val="1"/>
        </dgm:presLayoutVars>
      </dgm:prSet>
      <dgm:spPr/>
      <dgm:t>
        <a:bodyPr/>
        <a:lstStyle/>
        <a:p>
          <a:endParaRPr lang="en-US"/>
        </a:p>
      </dgm:t>
    </dgm:pt>
    <dgm:pt modelId="{CA3AE30B-FBA7-467C-B775-952B246B32AC}" type="pres">
      <dgm:prSet presAssocID="{71BDA5E0-2FF5-47DF-B560-D41BF8EF4896}" presName="dummy" presStyleCnt="0"/>
      <dgm:spPr/>
    </dgm:pt>
    <dgm:pt modelId="{C550EF27-1E55-48D2-AEB0-FD2AF5D2249A}" type="pres">
      <dgm:prSet presAssocID="{4DE56F68-B18C-4DC9-B441-270B6BF612E6}" presName="sibTrans" presStyleLbl="sibTrans2D1" presStyleIdx="4" presStyleCnt="20"/>
      <dgm:spPr/>
      <dgm:t>
        <a:bodyPr/>
        <a:lstStyle/>
        <a:p>
          <a:endParaRPr lang="en-US"/>
        </a:p>
      </dgm:t>
    </dgm:pt>
    <dgm:pt modelId="{0EF0A9F3-B6ED-43A2-B238-7B9FE3D2ACF8}" type="pres">
      <dgm:prSet presAssocID="{1D159AA1-5C07-45CB-821F-5BBACEBB0854}" presName="node" presStyleLbl="node1" presStyleIdx="5" presStyleCnt="20">
        <dgm:presLayoutVars>
          <dgm:bulletEnabled val="1"/>
        </dgm:presLayoutVars>
      </dgm:prSet>
      <dgm:spPr/>
      <dgm:t>
        <a:bodyPr/>
        <a:lstStyle/>
        <a:p>
          <a:endParaRPr lang="en-US"/>
        </a:p>
      </dgm:t>
    </dgm:pt>
    <dgm:pt modelId="{5CAFF9DA-3190-4E2C-8EF1-ECB1E451DAF7}" type="pres">
      <dgm:prSet presAssocID="{1D159AA1-5C07-45CB-821F-5BBACEBB0854}" presName="dummy" presStyleCnt="0"/>
      <dgm:spPr/>
    </dgm:pt>
    <dgm:pt modelId="{65FA9E0B-81A3-45F5-9D12-D3BF54A979FA}" type="pres">
      <dgm:prSet presAssocID="{66CFAD17-BBBC-44A6-A173-462A16108A26}" presName="sibTrans" presStyleLbl="sibTrans2D1" presStyleIdx="5" presStyleCnt="20"/>
      <dgm:spPr/>
      <dgm:t>
        <a:bodyPr/>
        <a:lstStyle/>
        <a:p>
          <a:endParaRPr lang="en-US"/>
        </a:p>
      </dgm:t>
    </dgm:pt>
    <dgm:pt modelId="{B72D272D-3D1F-436D-AEFB-01DC02C26D9C}" type="pres">
      <dgm:prSet presAssocID="{DA8058C8-9387-463C-A981-6D823BBEF88E}" presName="node" presStyleLbl="node1" presStyleIdx="6" presStyleCnt="20">
        <dgm:presLayoutVars>
          <dgm:bulletEnabled val="1"/>
        </dgm:presLayoutVars>
      </dgm:prSet>
      <dgm:spPr/>
      <dgm:t>
        <a:bodyPr/>
        <a:lstStyle/>
        <a:p>
          <a:endParaRPr lang="en-US"/>
        </a:p>
      </dgm:t>
    </dgm:pt>
    <dgm:pt modelId="{6C0B5102-920C-4B9B-B00D-96923D523CE5}" type="pres">
      <dgm:prSet presAssocID="{DA8058C8-9387-463C-A981-6D823BBEF88E}" presName="dummy" presStyleCnt="0"/>
      <dgm:spPr/>
    </dgm:pt>
    <dgm:pt modelId="{49EA8B28-8DFA-484A-B73A-D904E1F1334B}" type="pres">
      <dgm:prSet presAssocID="{09E668AA-9AD0-40CF-8E78-35A8A7FEBE7F}" presName="sibTrans" presStyleLbl="sibTrans2D1" presStyleIdx="6" presStyleCnt="20"/>
      <dgm:spPr/>
      <dgm:t>
        <a:bodyPr/>
        <a:lstStyle/>
        <a:p>
          <a:endParaRPr lang="en-US"/>
        </a:p>
      </dgm:t>
    </dgm:pt>
    <dgm:pt modelId="{AEA64DC2-398E-4361-8B84-48A95A4109B7}" type="pres">
      <dgm:prSet presAssocID="{E64969A3-F37E-4769-BDBB-CB1964D3C40D}" presName="node" presStyleLbl="node1" presStyleIdx="7" presStyleCnt="20">
        <dgm:presLayoutVars>
          <dgm:bulletEnabled val="1"/>
        </dgm:presLayoutVars>
      </dgm:prSet>
      <dgm:spPr/>
      <dgm:t>
        <a:bodyPr/>
        <a:lstStyle/>
        <a:p>
          <a:endParaRPr lang="en-US"/>
        </a:p>
      </dgm:t>
    </dgm:pt>
    <dgm:pt modelId="{2767E026-4115-4575-AA74-EF7B96E34139}" type="pres">
      <dgm:prSet presAssocID="{E64969A3-F37E-4769-BDBB-CB1964D3C40D}" presName="dummy" presStyleCnt="0"/>
      <dgm:spPr/>
    </dgm:pt>
    <dgm:pt modelId="{78C8417E-8DD7-4AFD-948C-31EB27575438}" type="pres">
      <dgm:prSet presAssocID="{F343A1F4-EB64-4455-9641-6139C5BC7317}" presName="sibTrans" presStyleLbl="sibTrans2D1" presStyleIdx="7" presStyleCnt="20"/>
      <dgm:spPr/>
      <dgm:t>
        <a:bodyPr/>
        <a:lstStyle/>
        <a:p>
          <a:endParaRPr lang="en-US"/>
        </a:p>
      </dgm:t>
    </dgm:pt>
    <dgm:pt modelId="{603DC403-50D7-48EA-9BF7-55A3FFD8D1C3}" type="pres">
      <dgm:prSet presAssocID="{B64F6B92-3100-41D5-8C1B-BBFB57DDCAD0}" presName="node" presStyleLbl="node1" presStyleIdx="8" presStyleCnt="20">
        <dgm:presLayoutVars>
          <dgm:bulletEnabled val="1"/>
        </dgm:presLayoutVars>
      </dgm:prSet>
      <dgm:spPr/>
      <dgm:t>
        <a:bodyPr/>
        <a:lstStyle/>
        <a:p>
          <a:endParaRPr lang="en-US"/>
        </a:p>
      </dgm:t>
    </dgm:pt>
    <dgm:pt modelId="{6EC7E423-4FAF-4968-ACCC-C48C3FAEBBC0}" type="pres">
      <dgm:prSet presAssocID="{B64F6B92-3100-41D5-8C1B-BBFB57DDCAD0}" presName="dummy" presStyleCnt="0"/>
      <dgm:spPr/>
    </dgm:pt>
    <dgm:pt modelId="{C92A4510-97B6-4AF5-A5EB-C55268167A0A}" type="pres">
      <dgm:prSet presAssocID="{78AE30FD-DCF9-4B85-95FA-1B9E3963FA78}" presName="sibTrans" presStyleLbl="sibTrans2D1" presStyleIdx="8" presStyleCnt="20"/>
      <dgm:spPr/>
      <dgm:t>
        <a:bodyPr/>
        <a:lstStyle/>
        <a:p>
          <a:endParaRPr lang="en-US"/>
        </a:p>
      </dgm:t>
    </dgm:pt>
    <dgm:pt modelId="{18B34EF2-BB3A-492C-B0C2-B9C06933B418}" type="pres">
      <dgm:prSet presAssocID="{16F03F94-1115-40A9-B493-A274DF93953D}" presName="node" presStyleLbl="node1" presStyleIdx="9" presStyleCnt="20">
        <dgm:presLayoutVars>
          <dgm:bulletEnabled val="1"/>
        </dgm:presLayoutVars>
      </dgm:prSet>
      <dgm:spPr/>
      <dgm:t>
        <a:bodyPr/>
        <a:lstStyle/>
        <a:p>
          <a:endParaRPr lang="en-US"/>
        </a:p>
      </dgm:t>
    </dgm:pt>
    <dgm:pt modelId="{8F98FEB7-D65C-41A6-BA4E-AB5D8258ECCD}" type="pres">
      <dgm:prSet presAssocID="{16F03F94-1115-40A9-B493-A274DF93953D}" presName="dummy" presStyleCnt="0"/>
      <dgm:spPr/>
    </dgm:pt>
    <dgm:pt modelId="{3450A29F-9021-4B54-9E57-C83ABD8A0DE8}" type="pres">
      <dgm:prSet presAssocID="{99423631-A7AB-42D6-A444-B6D0A17352FD}" presName="sibTrans" presStyleLbl="sibTrans2D1" presStyleIdx="9" presStyleCnt="20"/>
      <dgm:spPr/>
      <dgm:t>
        <a:bodyPr/>
        <a:lstStyle/>
        <a:p>
          <a:endParaRPr lang="en-US"/>
        </a:p>
      </dgm:t>
    </dgm:pt>
    <dgm:pt modelId="{A884FA66-B3DB-46B3-8A68-6728BBF5118F}" type="pres">
      <dgm:prSet presAssocID="{07CEA0F1-51AE-4FD4-B4C8-91A1E8262549}" presName="node" presStyleLbl="node1" presStyleIdx="10" presStyleCnt="20">
        <dgm:presLayoutVars>
          <dgm:bulletEnabled val="1"/>
        </dgm:presLayoutVars>
      </dgm:prSet>
      <dgm:spPr/>
      <dgm:t>
        <a:bodyPr/>
        <a:lstStyle/>
        <a:p>
          <a:endParaRPr lang="en-US"/>
        </a:p>
      </dgm:t>
    </dgm:pt>
    <dgm:pt modelId="{A4E6C37E-3BBA-4ED0-A135-28B651204647}" type="pres">
      <dgm:prSet presAssocID="{07CEA0F1-51AE-4FD4-B4C8-91A1E8262549}" presName="dummy" presStyleCnt="0"/>
      <dgm:spPr/>
    </dgm:pt>
    <dgm:pt modelId="{F0B79B87-1FF1-44FD-8ECE-BB8B9ED2BFFE}" type="pres">
      <dgm:prSet presAssocID="{BC90EF37-9BC0-45B7-9C43-FC6AE9B9436D}" presName="sibTrans" presStyleLbl="sibTrans2D1" presStyleIdx="10" presStyleCnt="20"/>
      <dgm:spPr/>
      <dgm:t>
        <a:bodyPr/>
        <a:lstStyle/>
        <a:p>
          <a:endParaRPr lang="en-US"/>
        </a:p>
      </dgm:t>
    </dgm:pt>
    <dgm:pt modelId="{CCF637C7-C574-4E0B-918B-68F2C6D03901}" type="pres">
      <dgm:prSet presAssocID="{71CB75A8-E48C-4817-9C1B-BC9C29778548}" presName="node" presStyleLbl="node1" presStyleIdx="11" presStyleCnt="20">
        <dgm:presLayoutVars>
          <dgm:bulletEnabled val="1"/>
        </dgm:presLayoutVars>
      </dgm:prSet>
      <dgm:spPr/>
      <dgm:t>
        <a:bodyPr/>
        <a:lstStyle/>
        <a:p>
          <a:endParaRPr lang="en-US"/>
        </a:p>
      </dgm:t>
    </dgm:pt>
    <dgm:pt modelId="{B3606A52-CA68-4647-89F9-95B84912AF97}" type="pres">
      <dgm:prSet presAssocID="{71CB75A8-E48C-4817-9C1B-BC9C29778548}" presName="dummy" presStyleCnt="0"/>
      <dgm:spPr/>
    </dgm:pt>
    <dgm:pt modelId="{F1BEDEAE-B6B5-41D0-A6C0-64F9CA257637}" type="pres">
      <dgm:prSet presAssocID="{2D7B12F0-070A-468F-A873-A636A71F45B5}" presName="sibTrans" presStyleLbl="sibTrans2D1" presStyleIdx="11" presStyleCnt="20"/>
      <dgm:spPr/>
      <dgm:t>
        <a:bodyPr/>
        <a:lstStyle/>
        <a:p>
          <a:endParaRPr lang="en-US"/>
        </a:p>
      </dgm:t>
    </dgm:pt>
    <dgm:pt modelId="{9DBCFB03-A820-4471-B7DB-212B55EDF792}" type="pres">
      <dgm:prSet presAssocID="{0A266B50-27F2-4471-A15D-9028B44AA410}" presName="node" presStyleLbl="node1" presStyleIdx="12" presStyleCnt="20">
        <dgm:presLayoutVars>
          <dgm:bulletEnabled val="1"/>
        </dgm:presLayoutVars>
      </dgm:prSet>
      <dgm:spPr/>
      <dgm:t>
        <a:bodyPr/>
        <a:lstStyle/>
        <a:p>
          <a:endParaRPr lang="en-US"/>
        </a:p>
      </dgm:t>
    </dgm:pt>
    <dgm:pt modelId="{F319F6C4-8E29-4DC5-9743-2FCCEE33C30B}" type="pres">
      <dgm:prSet presAssocID="{0A266B50-27F2-4471-A15D-9028B44AA410}" presName="dummy" presStyleCnt="0"/>
      <dgm:spPr/>
    </dgm:pt>
    <dgm:pt modelId="{8E5C1E44-FEDE-4A9C-91B5-7405D05A8EEE}" type="pres">
      <dgm:prSet presAssocID="{D7F5CE7A-F693-4D92-8AEA-4B687BD1264A}" presName="sibTrans" presStyleLbl="sibTrans2D1" presStyleIdx="12" presStyleCnt="20"/>
      <dgm:spPr/>
      <dgm:t>
        <a:bodyPr/>
        <a:lstStyle/>
        <a:p>
          <a:endParaRPr lang="en-US"/>
        </a:p>
      </dgm:t>
    </dgm:pt>
    <dgm:pt modelId="{F02D93C1-F841-494F-968A-817DD49F9811}" type="pres">
      <dgm:prSet presAssocID="{3A1849A7-9B6F-4506-9C91-008A81EACB37}" presName="node" presStyleLbl="node1" presStyleIdx="13" presStyleCnt="20">
        <dgm:presLayoutVars>
          <dgm:bulletEnabled val="1"/>
        </dgm:presLayoutVars>
      </dgm:prSet>
      <dgm:spPr/>
      <dgm:t>
        <a:bodyPr/>
        <a:lstStyle/>
        <a:p>
          <a:endParaRPr lang="en-US"/>
        </a:p>
      </dgm:t>
    </dgm:pt>
    <dgm:pt modelId="{7187A3B2-29DA-4B07-B43F-5A79AA00AE21}" type="pres">
      <dgm:prSet presAssocID="{3A1849A7-9B6F-4506-9C91-008A81EACB37}" presName="dummy" presStyleCnt="0"/>
      <dgm:spPr/>
    </dgm:pt>
    <dgm:pt modelId="{F98CE665-548A-4E49-ACDD-700C15A5D52E}" type="pres">
      <dgm:prSet presAssocID="{1A36E8DF-E412-4959-BAE9-29ABD716B18E}" presName="sibTrans" presStyleLbl="sibTrans2D1" presStyleIdx="13" presStyleCnt="20"/>
      <dgm:spPr/>
      <dgm:t>
        <a:bodyPr/>
        <a:lstStyle/>
        <a:p>
          <a:endParaRPr lang="en-US"/>
        </a:p>
      </dgm:t>
    </dgm:pt>
    <dgm:pt modelId="{36651D23-8715-4CC9-B3DE-FB45EFBE587A}" type="pres">
      <dgm:prSet presAssocID="{4DD3C068-1E17-4C6E-808D-10205B85982A}" presName="node" presStyleLbl="node1" presStyleIdx="14" presStyleCnt="20">
        <dgm:presLayoutVars>
          <dgm:bulletEnabled val="1"/>
        </dgm:presLayoutVars>
      </dgm:prSet>
      <dgm:spPr/>
      <dgm:t>
        <a:bodyPr/>
        <a:lstStyle/>
        <a:p>
          <a:endParaRPr lang="en-US"/>
        </a:p>
      </dgm:t>
    </dgm:pt>
    <dgm:pt modelId="{0620FEE6-C269-4CE5-84E3-F8B5F21D4CB2}" type="pres">
      <dgm:prSet presAssocID="{4DD3C068-1E17-4C6E-808D-10205B85982A}" presName="dummy" presStyleCnt="0"/>
      <dgm:spPr/>
    </dgm:pt>
    <dgm:pt modelId="{20FC80F7-C2C6-48E7-B160-1BEBC3DAA425}" type="pres">
      <dgm:prSet presAssocID="{F0CC6838-415B-4B0A-82EF-CFD6AD9ECD7F}" presName="sibTrans" presStyleLbl="sibTrans2D1" presStyleIdx="14" presStyleCnt="20"/>
      <dgm:spPr/>
      <dgm:t>
        <a:bodyPr/>
        <a:lstStyle/>
        <a:p>
          <a:endParaRPr lang="en-US"/>
        </a:p>
      </dgm:t>
    </dgm:pt>
    <dgm:pt modelId="{4B3A8430-2679-464D-873D-82A47C661E13}" type="pres">
      <dgm:prSet presAssocID="{D97FF317-6B14-4CF8-B515-B0C693AEB3A6}" presName="node" presStyleLbl="node1" presStyleIdx="15" presStyleCnt="20">
        <dgm:presLayoutVars>
          <dgm:bulletEnabled val="1"/>
        </dgm:presLayoutVars>
      </dgm:prSet>
      <dgm:spPr/>
      <dgm:t>
        <a:bodyPr/>
        <a:lstStyle/>
        <a:p>
          <a:endParaRPr lang="en-US"/>
        </a:p>
      </dgm:t>
    </dgm:pt>
    <dgm:pt modelId="{3135AED6-C52B-4C4D-B6FF-D0D8C2C42AEC}" type="pres">
      <dgm:prSet presAssocID="{D97FF317-6B14-4CF8-B515-B0C693AEB3A6}" presName="dummy" presStyleCnt="0"/>
      <dgm:spPr/>
    </dgm:pt>
    <dgm:pt modelId="{5271D4D6-1B52-4743-A2C2-7D701580348A}" type="pres">
      <dgm:prSet presAssocID="{75A2E4A2-8B56-4D6A-B619-FDCB9AB96916}" presName="sibTrans" presStyleLbl="sibTrans2D1" presStyleIdx="15" presStyleCnt="20"/>
      <dgm:spPr/>
      <dgm:t>
        <a:bodyPr/>
        <a:lstStyle/>
        <a:p>
          <a:endParaRPr lang="en-US"/>
        </a:p>
      </dgm:t>
    </dgm:pt>
    <dgm:pt modelId="{76C41F3A-6B0F-4927-99F9-FEE5A7B10B87}" type="pres">
      <dgm:prSet presAssocID="{2D9F4943-4897-4F56-A216-1788D89F992F}" presName="node" presStyleLbl="node1" presStyleIdx="16" presStyleCnt="20">
        <dgm:presLayoutVars>
          <dgm:bulletEnabled val="1"/>
        </dgm:presLayoutVars>
      </dgm:prSet>
      <dgm:spPr/>
      <dgm:t>
        <a:bodyPr/>
        <a:lstStyle/>
        <a:p>
          <a:endParaRPr lang="en-US"/>
        </a:p>
      </dgm:t>
    </dgm:pt>
    <dgm:pt modelId="{BB22355F-7F9C-4D6A-85FC-949E8DEC609D}" type="pres">
      <dgm:prSet presAssocID="{2D9F4943-4897-4F56-A216-1788D89F992F}" presName="dummy" presStyleCnt="0"/>
      <dgm:spPr/>
    </dgm:pt>
    <dgm:pt modelId="{DFBA6FD5-F28A-4BA3-AB5F-E7F83A967923}" type="pres">
      <dgm:prSet presAssocID="{E348AA93-2BC9-4C2B-BB03-3DF1458F2220}" presName="sibTrans" presStyleLbl="sibTrans2D1" presStyleIdx="16" presStyleCnt="20"/>
      <dgm:spPr/>
      <dgm:t>
        <a:bodyPr/>
        <a:lstStyle/>
        <a:p>
          <a:endParaRPr lang="en-US"/>
        </a:p>
      </dgm:t>
    </dgm:pt>
    <dgm:pt modelId="{77999C73-FD61-4138-99D5-E3156A499E1F}" type="pres">
      <dgm:prSet presAssocID="{E718A1AF-5927-4929-80F9-21C9EB6B377E}" presName="node" presStyleLbl="node1" presStyleIdx="17" presStyleCnt="20">
        <dgm:presLayoutVars>
          <dgm:bulletEnabled val="1"/>
        </dgm:presLayoutVars>
      </dgm:prSet>
      <dgm:spPr/>
      <dgm:t>
        <a:bodyPr/>
        <a:lstStyle/>
        <a:p>
          <a:endParaRPr lang="en-US"/>
        </a:p>
      </dgm:t>
    </dgm:pt>
    <dgm:pt modelId="{4397F40F-78FC-40B8-BBCD-2F12AE68C602}" type="pres">
      <dgm:prSet presAssocID="{E718A1AF-5927-4929-80F9-21C9EB6B377E}" presName="dummy" presStyleCnt="0"/>
      <dgm:spPr/>
    </dgm:pt>
    <dgm:pt modelId="{2692E758-A09D-452F-AA4D-274BC30D12D3}" type="pres">
      <dgm:prSet presAssocID="{4875D219-53D1-408A-86BF-01C3E5EDF625}" presName="sibTrans" presStyleLbl="sibTrans2D1" presStyleIdx="17" presStyleCnt="20"/>
      <dgm:spPr/>
      <dgm:t>
        <a:bodyPr/>
        <a:lstStyle/>
        <a:p>
          <a:endParaRPr lang="en-US"/>
        </a:p>
      </dgm:t>
    </dgm:pt>
    <dgm:pt modelId="{438C6BDA-8C67-4FCD-AE55-867C2DAE0896}" type="pres">
      <dgm:prSet presAssocID="{13CD34A8-B029-4363-BD2A-E84733393A01}" presName="node" presStyleLbl="node1" presStyleIdx="18" presStyleCnt="20">
        <dgm:presLayoutVars>
          <dgm:bulletEnabled val="1"/>
        </dgm:presLayoutVars>
      </dgm:prSet>
      <dgm:spPr/>
      <dgm:t>
        <a:bodyPr/>
        <a:lstStyle/>
        <a:p>
          <a:endParaRPr lang="en-US"/>
        </a:p>
      </dgm:t>
    </dgm:pt>
    <dgm:pt modelId="{2DF76716-D0E7-4962-84E2-1970BCC2FC80}" type="pres">
      <dgm:prSet presAssocID="{13CD34A8-B029-4363-BD2A-E84733393A01}" presName="dummy" presStyleCnt="0"/>
      <dgm:spPr/>
    </dgm:pt>
    <dgm:pt modelId="{40BC02CD-0F11-4412-A47C-8F7F071A84F5}" type="pres">
      <dgm:prSet presAssocID="{B9567E82-CD17-4C9F-A95B-C4EA42E453CF}" presName="sibTrans" presStyleLbl="sibTrans2D1" presStyleIdx="18" presStyleCnt="20"/>
      <dgm:spPr/>
      <dgm:t>
        <a:bodyPr/>
        <a:lstStyle/>
        <a:p>
          <a:endParaRPr lang="en-US"/>
        </a:p>
      </dgm:t>
    </dgm:pt>
    <dgm:pt modelId="{730056D9-7AA7-4B5A-A35C-B3B208A74A46}" type="pres">
      <dgm:prSet presAssocID="{2601DF90-3521-4732-A00B-D89C8D9B3C7A}" presName="node" presStyleLbl="node1" presStyleIdx="19" presStyleCnt="20">
        <dgm:presLayoutVars>
          <dgm:bulletEnabled val="1"/>
        </dgm:presLayoutVars>
      </dgm:prSet>
      <dgm:spPr/>
      <dgm:t>
        <a:bodyPr/>
        <a:lstStyle/>
        <a:p>
          <a:endParaRPr lang="en-US"/>
        </a:p>
      </dgm:t>
    </dgm:pt>
    <dgm:pt modelId="{FF0DAD78-6AD1-4843-8E4D-37DB72C18BC0}" type="pres">
      <dgm:prSet presAssocID="{2601DF90-3521-4732-A00B-D89C8D9B3C7A}" presName="dummy" presStyleCnt="0"/>
      <dgm:spPr/>
    </dgm:pt>
    <dgm:pt modelId="{AFBAAC51-5316-45B3-A171-744BA5A93356}" type="pres">
      <dgm:prSet presAssocID="{9F9AE7A6-5A48-4695-8238-70DB3DC7E58E}" presName="sibTrans" presStyleLbl="sibTrans2D1" presStyleIdx="19" presStyleCnt="20"/>
      <dgm:spPr/>
      <dgm:t>
        <a:bodyPr/>
        <a:lstStyle/>
        <a:p>
          <a:endParaRPr lang="en-US"/>
        </a:p>
      </dgm:t>
    </dgm:pt>
  </dgm:ptLst>
  <dgm:cxnLst>
    <dgm:cxn modelId="{08F8BE48-CD52-4F03-BC2F-AA1F2DEE5572}" type="presOf" srcId="{DA8058C8-9387-463C-A981-6D823BBEF88E}" destId="{B72D272D-3D1F-436D-AEFB-01DC02C26D9C}" srcOrd="0" destOrd="0" presId="urn:microsoft.com/office/officeart/2005/8/layout/radial6"/>
    <dgm:cxn modelId="{85275416-4167-4C51-B075-57025A201D34}" srcId="{76333E8F-DBA5-4920-92F8-52ED1DED3A1B}" destId="{07CEA0F1-51AE-4FD4-B4C8-91A1E8262549}" srcOrd="10" destOrd="0" parTransId="{093E7C18-0470-4A83-83B6-6A315F2DBAA4}" sibTransId="{BC90EF37-9BC0-45B7-9C43-FC6AE9B9436D}"/>
    <dgm:cxn modelId="{9CFCB914-5FDE-4CDC-88B4-63191139ECA3}" type="presOf" srcId="{76333E8F-DBA5-4920-92F8-52ED1DED3A1B}" destId="{D8E923BD-2881-4718-A200-30EE8D05D4F7}" srcOrd="0" destOrd="0" presId="urn:microsoft.com/office/officeart/2005/8/layout/radial6"/>
    <dgm:cxn modelId="{153733FF-05DD-4FDD-A562-EDC05A83A171}" type="presOf" srcId="{1D159AA1-5C07-45CB-821F-5BBACEBB0854}" destId="{0EF0A9F3-B6ED-43A2-B238-7B9FE3D2ACF8}" srcOrd="0" destOrd="0" presId="urn:microsoft.com/office/officeart/2005/8/layout/radial6"/>
    <dgm:cxn modelId="{C471E0BD-7E02-4A3E-B0B8-6F0980787E7D}" srcId="{76333E8F-DBA5-4920-92F8-52ED1DED3A1B}" destId="{B64F6B92-3100-41D5-8C1B-BBFB57DDCAD0}" srcOrd="8" destOrd="0" parTransId="{77DD173C-D133-4EB4-8B9D-A5B02C5116DB}" sibTransId="{78AE30FD-DCF9-4B85-95FA-1B9E3963FA78}"/>
    <dgm:cxn modelId="{09675FAE-5D5F-4EDA-9E04-99B3ED4292FA}" type="presOf" srcId="{48392049-E646-4783-A0DE-060AA289840D}" destId="{69CA270E-2584-4242-BB49-153BC36B740F}" srcOrd="0" destOrd="0" presId="urn:microsoft.com/office/officeart/2005/8/layout/radial6"/>
    <dgm:cxn modelId="{05A10A0D-C989-4D0B-A181-9DA072C64399}" srcId="{76333E8F-DBA5-4920-92F8-52ED1DED3A1B}" destId="{DA8058C8-9387-463C-A981-6D823BBEF88E}" srcOrd="6" destOrd="0" parTransId="{318BB841-F6EE-4ABF-BF64-CDAF486C00F3}" sibTransId="{09E668AA-9AD0-40CF-8E78-35A8A7FEBE7F}"/>
    <dgm:cxn modelId="{386A77A5-2D96-41EF-A7CC-8C35F5A98EA0}" type="presOf" srcId="{D7F5CE7A-F693-4D92-8AEA-4B687BD1264A}" destId="{8E5C1E44-FEDE-4A9C-91B5-7405D05A8EEE}" srcOrd="0" destOrd="0" presId="urn:microsoft.com/office/officeart/2005/8/layout/radial6"/>
    <dgm:cxn modelId="{72111447-30C4-41C3-B4F0-36CF0292589F}" type="presOf" srcId="{4FD55D20-06B5-4406-8136-D9B77E401C0B}" destId="{E542CB20-7230-477C-AD2D-0FCDB72C7495}" srcOrd="0" destOrd="0" presId="urn:microsoft.com/office/officeart/2005/8/layout/radial6"/>
    <dgm:cxn modelId="{9DD1EEE9-B7E2-4503-B972-B42BDFC428F6}" type="presOf" srcId="{78AE30FD-DCF9-4B85-95FA-1B9E3963FA78}" destId="{C92A4510-97B6-4AF5-A5EB-C55268167A0A}" srcOrd="0" destOrd="0" presId="urn:microsoft.com/office/officeart/2005/8/layout/radial6"/>
    <dgm:cxn modelId="{5D2D48AF-B4E6-402F-AFA5-2BA9BB4DE5DD}" type="presOf" srcId="{D97FF317-6B14-4CF8-B515-B0C693AEB3A6}" destId="{4B3A8430-2679-464D-873D-82A47C661E13}" srcOrd="0" destOrd="0" presId="urn:microsoft.com/office/officeart/2005/8/layout/radial6"/>
    <dgm:cxn modelId="{203FCD29-F2E3-4CA5-9230-C2A668F23CB9}" type="presOf" srcId="{09E668AA-9AD0-40CF-8E78-35A8A7FEBE7F}" destId="{49EA8B28-8DFA-484A-B73A-D904E1F1334B}" srcOrd="0" destOrd="0" presId="urn:microsoft.com/office/officeart/2005/8/layout/radial6"/>
    <dgm:cxn modelId="{1204C5A4-587D-4BB2-BF3C-4FE010ED7481}" type="presOf" srcId="{66CFAD17-BBBC-44A6-A173-462A16108A26}" destId="{65FA9E0B-81A3-45F5-9D12-D3BF54A979FA}" srcOrd="0" destOrd="0" presId="urn:microsoft.com/office/officeart/2005/8/layout/radial6"/>
    <dgm:cxn modelId="{3BD6BA8E-A9E9-444A-A8A4-819FC9A043DC}" type="presOf" srcId="{B64F6B92-3100-41D5-8C1B-BBFB57DDCAD0}" destId="{603DC403-50D7-48EA-9BF7-55A3FFD8D1C3}" srcOrd="0" destOrd="0" presId="urn:microsoft.com/office/officeart/2005/8/layout/radial6"/>
    <dgm:cxn modelId="{6550BD21-F126-4B22-8852-102B432218CF}" srcId="{76333E8F-DBA5-4920-92F8-52ED1DED3A1B}" destId="{4DD3C068-1E17-4C6E-808D-10205B85982A}" srcOrd="14" destOrd="0" parTransId="{76F8452A-930D-44F6-B7F8-6FD3E54ACC62}" sibTransId="{F0CC6838-415B-4B0A-82EF-CFD6AD9ECD7F}"/>
    <dgm:cxn modelId="{1775D2F3-6D39-47BB-96C9-570188D8795B}" type="presOf" srcId="{71BDA5E0-2FF5-47DF-B560-D41BF8EF4896}" destId="{7E45934A-AC11-40EF-8D22-FBFE785647FA}" srcOrd="0" destOrd="0" presId="urn:microsoft.com/office/officeart/2005/8/layout/radial6"/>
    <dgm:cxn modelId="{87DAAEE9-285B-400D-A66B-E26824848810}" type="presOf" srcId="{E718A1AF-5927-4929-80F9-21C9EB6B377E}" destId="{77999C73-FD61-4138-99D5-E3156A499E1F}" srcOrd="0" destOrd="0" presId="urn:microsoft.com/office/officeart/2005/8/layout/radial6"/>
    <dgm:cxn modelId="{3E0D6AA4-9770-4541-8B7B-8980930D6EF8}" srcId="{76333E8F-DBA5-4920-92F8-52ED1DED3A1B}" destId="{48392049-E646-4783-A0DE-060AA289840D}" srcOrd="2" destOrd="0" parTransId="{A3890CE6-E087-4408-99BF-2BA5BE0F47C3}" sibTransId="{A5325047-65DA-4FC5-8C09-4B29939EA094}"/>
    <dgm:cxn modelId="{8FE960E0-8DB5-483E-8DCD-667362CDDA27}" type="presOf" srcId="{A5325047-65DA-4FC5-8C09-4B29939EA094}" destId="{76088171-2154-4805-9117-C265497E18BD}" srcOrd="0" destOrd="0" presId="urn:microsoft.com/office/officeart/2005/8/layout/radial6"/>
    <dgm:cxn modelId="{9D3FC9BF-A8EF-4F45-A7D8-D35007F51571}" type="presOf" srcId="{13CD34A8-B029-4363-BD2A-E84733393A01}" destId="{438C6BDA-8C67-4FCD-AE55-867C2DAE0896}" srcOrd="0" destOrd="0" presId="urn:microsoft.com/office/officeart/2005/8/layout/radial6"/>
    <dgm:cxn modelId="{BB0CC33F-7C11-4248-94EF-32358D393131}" type="presOf" srcId="{3407156A-FAE2-44FF-A58C-A9BA68ADF957}" destId="{11B18E9C-64F4-444F-9EB6-C1592BA920F2}" srcOrd="0" destOrd="0" presId="urn:microsoft.com/office/officeart/2005/8/layout/radial6"/>
    <dgm:cxn modelId="{7BD56809-3E3C-4D6C-B2EF-32D6C17508E4}" srcId="{76333E8F-DBA5-4920-92F8-52ED1DED3A1B}" destId="{2601DF90-3521-4732-A00B-D89C8D9B3C7A}" srcOrd="19" destOrd="0" parTransId="{9B479DF7-48C3-4893-926F-3FA6D6595BBB}" sibTransId="{9F9AE7A6-5A48-4695-8238-70DB3DC7E58E}"/>
    <dgm:cxn modelId="{8EC47320-E4B9-434B-8D44-40B7983B0BC4}" srcId="{76333E8F-DBA5-4920-92F8-52ED1DED3A1B}" destId="{13CD34A8-B029-4363-BD2A-E84733393A01}" srcOrd="18" destOrd="0" parTransId="{072AD065-3194-46EC-84F5-313C2C38C099}" sibTransId="{B9567E82-CD17-4C9F-A95B-C4EA42E453CF}"/>
    <dgm:cxn modelId="{9721DC80-61BB-4AFB-B478-39C30726DD2B}" srcId="{76333E8F-DBA5-4920-92F8-52ED1DED3A1B}" destId="{0A4F7302-3EAD-481E-9A00-4EB4AC42A0A9}" srcOrd="3" destOrd="0" parTransId="{A9FFE037-1BB8-47E7-8D37-B7DB02EBC4E7}" sibTransId="{05AB7C42-F9E5-407C-B037-67B74EA165E0}"/>
    <dgm:cxn modelId="{60B4B54F-753B-4663-81C7-D3D845894B28}" type="presOf" srcId="{16F03F94-1115-40A9-B493-A274DF93953D}" destId="{18B34EF2-BB3A-492C-B0C2-B9C06933B418}" srcOrd="0" destOrd="0" presId="urn:microsoft.com/office/officeart/2005/8/layout/radial6"/>
    <dgm:cxn modelId="{FA96EE12-361D-40D0-A220-E460E259A56A}" type="presOf" srcId="{99423631-A7AB-42D6-A444-B6D0A17352FD}" destId="{3450A29F-9021-4B54-9E57-C83ABD8A0DE8}" srcOrd="0" destOrd="0" presId="urn:microsoft.com/office/officeart/2005/8/layout/radial6"/>
    <dgm:cxn modelId="{222FFB83-D4F9-4D91-A729-00FABF0A5507}" srcId="{76333E8F-DBA5-4920-92F8-52ED1DED3A1B}" destId="{4FD55D20-06B5-4406-8136-D9B77E401C0B}" srcOrd="0" destOrd="0" parTransId="{D17CD1EC-5302-46A0-8A3A-BAE62E65C369}" sibTransId="{6E71AD6A-0997-44A8-9210-4A25C114389B}"/>
    <dgm:cxn modelId="{4400A46C-7897-42DE-98F5-EB53344E1BEB}" srcId="{76333E8F-DBA5-4920-92F8-52ED1DED3A1B}" destId="{D97FF317-6B14-4CF8-B515-B0C693AEB3A6}" srcOrd="15" destOrd="0" parTransId="{15BDD28B-111A-4E1D-B65C-1DC10E52413A}" sibTransId="{75A2E4A2-8B56-4D6A-B619-FDCB9AB96916}"/>
    <dgm:cxn modelId="{6A54A182-C8C9-4AC0-82FF-3CD92AE38E40}" type="presOf" srcId="{1B2FB010-19D6-47E1-9250-11CC21AC9BB6}" destId="{2E809B46-4ACE-4F2E-A869-EDB5B93CBDA5}" srcOrd="0" destOrd="0" presId="urn:microsoft.com/office/officeart/2005/8/layout/radial6"/>
    <dgm:cxn modelId="{DF16F71A-D1EB-4BB1-ADE9-14C972159DF7}" type="presOf" srcId="{B9567E82-CD17-4C9F-A95B-C4EA42E453CF}" destId="{40BC02CD-0F11-4412-A47C-8F7F071A84F5}" srcOrd="0" destOrd="0" presId="urn:microsoft.com/office/officeart/2005/8/layout/radial6"/>
    <dgm:cxn modelId="{DF2AF65C-3FB3-4E1E-A039-68C028B67DF8}" srcId="{76333E8F-DBA5-4920-92F8-52ED1DED3A1B}" destId="{71CB75A8-E48C-4817-9C1B-BC9C29778548}" srcOrd="11" destOrd="0" parTransId="{541EB541-AB58-4AB3-88FC-05A69AA2F3C9}" sibTransId="{2D7B12F0-070A-468F-A873-A636A71F45B5}"/>
    <dgm:cxn modelId="{79CE3A03-8FB5-4342-80C1-05DB1807D418}" type="presOf" srcId="{75A2E4A2-8B56-4D6A-B619-FDCB9AB96916}" destId="{5271D4D6-1B52-4743-A2C2-7D701580348A}" srcOrd="0" destOrd="0" presId="urn:microsoft.com/office/officeart/2005/8/layout/radial6"/>
    <dgm:cxn modelId="{AA27AABA-54AB-4445-9D41-167C7CB95889}" type="presOf" srcId="{9F9AE7A6-5A48-4695-8238-70DB3DC7E58E}" destId="{AFBAAC51-5316-45B3-A171-744BA5A93356}" srcOrd="0" destOrd="0" presId="urn:microsoft.com/office/officeart/2005/8/layout/radial6"/>
    <dgm:cxn modelId="{046491FD-FA56-4107-9C5D-639DED7E248D}" type="presOf" srcId="{2D7B12F0-070A-468F-A873-A636A71F45B5}" destId="{F1BEDEAE-B6B5-41D0-A6C0-64F9CA257637}" srcOrd="0" destOrd="0" presId="urn:microsoft.com/office/officeart/2005/8/layout/radial6"/>
    <dgm:cxn modelId="{7C17D5E7-64C7-40F8-B0A9-5A1A418C941C}" type="presOf" srcId="{E64969A3-F37E-4769-BDBB-CB1964D3C40D}" destId="{AEA64DC2-398E-4361-8B84-48A95A4109B7}" srcOrd="0" destOrd="0" presId="urn:microsoft.com/office/officeart/2005/8/layout/radial6"/>
    <dgm:cxn modelId="{6510288A-2FB7-454C-AE37-94D8C3965C44}" srcId="{76333E8F-DBA5-4920-92F8-52ED1DED3A1B}" destId="{16F03F94-1115-40A9-B493-A274DF93953D}" srcOrd="9" destOrd="0" parTransId="{980D0FB1-E546-4BC8-9C4C-AA9044864BB4}" sibTransId="{99423631-A7AB-42D6-A444-B6D0A17352FD}"/>
    <dgm:cxn modelId="{1195AAF0-DBA3-409C-8A3B-E15E9E83589B}" type="presOf" srcId="{F0CC6838-415B-4B0A-82EF-CFD6AD9ECD7F}" destId="{20FC80F7-C2C6-48E7-B160-1BEBC3DAA425}" srcOrd="0" destOrd="0" presId="urn:microsoft.com/office/officeart/2005/8/layout/radial6"/>
    <dgm:cxn modelId="{55A27699-011F-49C0-88DF-FBDD827E8186}" srcId="{76333E8F-DBA5-4920-92F8-52ED1DED3A1B}" destId="{2D9F4943-4897-4F56-A216-1788D89F992F}" srcOrd="16" destOrd="0" parTransId="{E3132EA7-F54A-42EB-9F94-B8777E8AB280}" sibTransId="{E348AA93-2BC9-4C2B-BB03-3DF1458F2220}"/>
    <dgm:cxn modelId="{AFD06182-8F2C-4970-9142-A248F013A16C}" type="presOf" srcId="{4875D219-53D1-408A-86BF-01C3E5EDF625}" destId="{2692E758-A09D-452F-AA4D-274BC30D12D3}" srcOrd="0" destOrd="0" presId="urn:microsoft.com/office/officeart/2005/8/layout/radial6"/>
    <dgm:cxn modelId="{1B84B78D-51A5-45D1-B807-AA809C2C92CD}" srcId="{E7BE4F71-E0DA-40BC-9060-5EF78C34B1F8}" destId="{76333E8F-DBA5-4920-92F8-52ED1DED3A1B}" srcOrd="0" destOrd="0" parTransId="{C68AF21B-BE49-4474-92FA-F878D51DB0FB}" sibTransId="{44D9395C-3F44-4799-872E-2A6F8FDCBA96}"/>
    <dgm:cxn modelId="{A4ED91DC-D386-48B8-AFD7-B4CF32FFD24A}" type="presOf" srcId="{E348AA93-2BC9-4C2B-BB03-3DF1458F2220}" destId="{DFBA6FD5-F28A-4BA3-AB5F-E7F83A967923}" srcOrd="0" destOrd="0" presId="urn:microsoft.com/office/officeart/2005/8/layout/radial6"/>
    <dgm:cxn modelId="{E1B5576A-9BD4-4AA9-BC93-C1D45D172607}" type="presOf" srcId="{2601DF90-3521-4732-A00B-D89C8D9B3C7A}" destId="{730056D9-7AA7-4B5A-A35C-B3B208A74A46}" srcOrd="0" destOrd="0" presId="urn:microsoft.com/office/officeart/2005/8/layout/radial6"/>
    <dgm:cxn modelId="{8F349FD9-0510-4028-A02C-0B3BDAE2FA52}" type="presOf" srcId="{05AB7C42-F9E5-407C-B037-67B74EA165E0}" destId="{D66792B0-2100-4BD8-BB37-64A40E3CAA0A}" srcOrd="0" destOrd="0" presId="urn:microsoft.com/office/officeart/2005/8/layout/radial6"/>
    <dgm:cxn modelId="{DB41EDC9-94C0-4586-AC8C-4B5785CA3061}" type="presOf" srcId="{0A266B50-27F2-4471-A15D-9028B44AA410}" destId="{9DBCFB03-A820-4471-B7DB-212B55EDF792}" srcOrd="0" destOrd="0" presId="urn:microsoft.com/office/officeart/2005/8/layout/radial6"/>
    <dgm:cxn modelId="{87050239-7414-4FE5-B9B7-4E1202EE0486}" srcId="{76333E8F-DBA5-4920-92F8-52ED1DED3A1B}" destId="{E718A1AF-5927-4929-80F9-21C9EB6B377E}" srcOrd="17" destOrd="0" parTransId="{8CA2C4B7-F046-495F-A7C9-6A13B72DD858}" sibTransId="{4875D219-53D1-408A-86BF-01C3E5EDF625}"/>
    <dgm:cxn modelId="{9752540E-DBF6-4861-89AE-5B940D6B3D56}" type="presOf" srcId="{1A36E8DF-E412-4959-BAE9-29ABD716B18E}" destId="{F98CE665-548A-4E49-ACDD-700C15A5D52E}" srcOrd="0" destOrd="0" presId="urn:microsoft.com/office/officeart/2005/8/layout/radial6"/>
    <dgm:cxn modelId="{95C52FA9-8365-49AB-A955-52850F792335}" srcId="{76333E8F-DBA5-4920-92F8-52ED1DED3A1B}" destId="{0A266B50-27F2-4471-A15D-9028B44AA410}" srcOrd="12" destOrd="0" parTransId="{88F28998-7980-4CD8-9D04-504C68C6A4E6}" sibTransId="{D7F5CE7A-F693-4D92-8AEA-4B687BD1264A}"/>
    <dgm:cxn modelId="{B18D97F4-9B74-41D0-9D25-B4F6F24568F9}" type="presOf" srcId="{BC90EF37-9BC0-45B7-9C43-FC6AE9B9436D}" destId="{F0B79B87-1FF1-44FD-8ECE-BB8B9ED2BFFE}" srcOrd="0" destOrd="0" presId="urn:microsoft.com/office/officeart/2005/8/layout/radial6"/>
    <dgm:cxn modelId="{6E85C0D8-DA11-4FAA-8B4B-9716F94AEE12}" type="presOf" srcId="{4DD3C068-1E17-4C6E-808D-10205B85982A}" destId="{36651D23-8715-4CC9-B3DE-FB45EFBE587A}" srcOrd="0" destOrd="0" presId="urn:microsoft.com/office/officeart/2005/8/layout/radial6"/>
    <dgm:cxn modelId="{0C6DE9ED-AF48-4A80-9433-F7349960F3ED}" srcId="{76333E8F-DBA5-4920-92F8-52ED1DED3A1B}" destId="{1D159AA1-5C07-45CB-821F-5BBACEBB0854}" srcOrd="5" destOrd="0" parTransId="{1724404C-10D1-4EC5-9E35-87B27FAA5C3F}" sibTransId="{66CFAD17-BBBC-44A6-A173-462A16108A26}"/>
    <dgm:cxn modelId="{FBE5FE01-6621-4D35-83B9-5E9DBCD2369F}" srcId="{76333E8F-DBA5-4920-92F8-52ED1DED3A1B}" destId="{E64969A3-F37E-4769-BDBB-CB1964D3C40D}" srcOrd="7" destOrd="0" parTransId="{87AD1269-25F8-4024-840C-9FDC881152AE}" sibTransId="{F343A1F4-EB64-4455-9641-6139C5BC7317}"/>
    <dgm:cxn modelId="{006176D3-78D6-474F-A3EC-6A2CB88CAD3C}" type="presOf" srcId="{07CEA0F1-51AE-4FD4-B4C8-91A1E8262549}" destId="{A884FA66-B3DB-46B3-8A68-6728BBF5118F}" srcOrd="0" destOrd="0" presId="urn:microsoft.com/office/officeart/2005/8/layout/radial6"/>
    <dgm:cxn modelId="{5636A569-820E-4F20-8812-6F094432EA60}" type="presOf" srcId="{F343A1F4-EB64-4455-9641-6139C5BC7317}" destId="{78C8417E-8DD7-4AFD-948C-31EB27575438}" srcOrd="0" destOrd="0" presId="urn:microsoft.com/office/officeart/2005/8/layout/radial6"/>
    <dgm:cxn modelId="{1E6E0D56-0C36-4EAA-91EA-1FAD18CE2080}" srcId="{76333E8F-DBA5-4920-92F8-52ED1DED3A1B}" destId="{71BDA5E0-2FF5-47DF-B560-D41BF8EF4896}" srcOrd="4" destOrd="0" parTransId="{268F95DA-706F-4592-B3F6-93CCDD64D4EB}" sibTransId="{4DE56F68-B18C-4DC9-B441-270B6BF612E6}"/>
    <dgm:cxn modelId="{62CA2899-130A-446A-935E-19F56763934E}" srcId="{76333E8F-DBA5-4920-92F8-52ED1DED3A1B}" destId="{3407156A-FAE2-44FF-A58C-A9BA68ADF957}" srcOrd="1" destOrd="0" parTransId="{3C5CE284-8DA2-4539-A58F-22F52F9F7E65}" sibTransId="{1B2FB010-19D6-47E1-9250-11CC21AC9BB6}"/>
    <dgm:cxn modelId="{8E0AFC93-7668-47F2-B189-81C1716CAC0E}" srcId="{76333E8F-DBA5-4920-92F8-52ED1DED3A1B}" destId="{3A1849A7-9B6F-4506-9C91-008A81EACB37}" srcOrd="13" destOrd="0" parTransId="{D8ACD2B4-AB24-4325-8163-72F03E442F36}" sibTransId="{1A36E8DF-E412-4959-BAE9-29ABD716B18E}"/>
    <dgm:cxn modelId="{33B32C92-985A-44EC-89C4-039B6DB857A1}" type="presOf" srcId="{E7BE4F71-E0DA-40BC-9060-5EF78C34B1F8}" destId="{73713644-6E08-4CC8-B8D3-F042E2F1DFCE}" srcOrd="0" destOrd="0" presId="urn:microsoft.com/office/officeart/2005/8/layout/radial6"/>
    <dgm:cxn modelId="{3A7096D6-C31F-40EC-8AAD-9B188B2BE63F}" type="presOf" srcId="{3A1849A7-9B6F-4506-9C91-008A81EACB37}" destId="{F02D93C1-F841-494F-968A-817DD49F9811}" srcOrd="0" destOrd="0" presId="urn:microsoft.com/office/officeart/2005/8/layout/radial6"/>
    <dgm:cxn modelId="{5A1C6B95-2BE2-4494-9381-0A0454E45D83}" type="presOf" srcId="{6E71AD6A-0997-44A8-9210-4A25C114389B}" destId="{795AC436-BCF4-4BAC-8ABF-C0436A514F10}" srcOrd="0" destOrd="0" presId="urn:microsoft.com/office/officeart/2005/8/layout/radial6"/>
    <dgm:cxn modelId="{2CEE54B4-1845-4D6A-B822-D484436F5D9D}" type="presOf" srcId="{0A4F7302-3EAD-481E-9A00-4EB4AC42A0A9}" destId="{979A7E9F-96D3-4FDA-8D16-389C32F1135C}" srcOrd="0" destOrd="0" presId="urn:microsoft.com/office/officeart/2005/8/layout/radial6"/>
    <dgm:cxn modelId="{9D4754BD-76F1-43EA-92D5-2EE871511D2F}" type="presOf" srcId="{2D9F4943-4897-4F56-A216-1788D89F992F}" destId="{76C41F3A-6B0F-4927-99F9-FEE5A7B10B87}" srcOrd="0" destOrd="0" presId="urn:microsoft.com/office/officeart/2005/8/layout/radial6"/>
    <dgm:cxn modelId="{D466A893-C640-46E7-BD67-847F959BF493}" type="presOf" srcId="{71CB75A8-E48C-4817-9C1B-BC9C29778548}" destId="{CCF637C7-C574-4E0B-918B-68F2C6D03901}" srcOrd="0" destOrd="0" presId="urn:microsoft.com/office/officeart/2005/8/layout/radial6"/>
    <dgm:cxn modelId="{CECF2A52-B973-482F-A10A-CF5823A03222}" type="presOf" srcId="{4DE56F68-B18C-4DC9-B441-270B6BF612E6}" destId="{C550EF27-1E55-48D2-AEB0-FD2AF5D2249A}" srcOrd="0" destOrd="0" presId="urn:microsoft.com/office/officeart/2005/8/layout/radial6"/>
    <dgm:cxn modelId="{2B0BB92E-9DDB-42B6-94B9-D76887EC8B2D}" type="presParOf" srcId="{73713644-6E08-4CC8-B8D3-F042E2F1DFCE}" destId="{D8E923BD-2881-4718-A200-30EE8D05D4F7}" srcOrd="0" destOrd="0" presId="urn:microsoft.com/office/officeart/2005/8/layout/radial6"/>
    <dgm:cxn modelId="{26F8C8AA-9D17-4323-AD46-01B897C10722}" type="presParOf" srcId="{73713644-6E08-4CC8-B8D3-F042E2F1DFCE}" destId="{E542CB20-7230-477C-AD2D-0FCDB72C7495}" srcOrd="1" destOrd="0" presId="urn:microsoft.com/office/officeart/2005/8/layout/radial6"/>
    <dgm:cxn modelId="{1FE57310-A1A4-454B-AE35-E1770CB8745C}" type="presParOf" srcId="{73713644-6E08-4CC8-B8D3-F042E2F1DFCE}" destId="{4DCE26ED-6FD2-4D1E-9CFB-BF9B8B31AB01}" srcOrd="2" destOrd="0" presId="urn:microsoft.com/office/officeart/2005/8/layout/radial6"/>
    <dgm:cxn modelId="{CE970162-33CC-4197-883B-D861E2F3CC71}" type="presParOf" srcId="{73713644-6E08-4CC8-B8D3-F042E2F1DFCE}" destId="{795AC436-BCF4-4BAC-8ABF-C0436A514F10}" srcOrd="3" destOrd="0" presId="urn:microsoft.com/office/officeart/2005/8/layout/radial6"/>
    <dgm:cxn modelId="{343C4D9F-FC1C-4743-8F2B-33C618BEFF8C}" type="presParOf" srcId="{73713644-6E08-4CC8-B8D3-F042E2F1DFCE}" destId="{11B18E9C-64F4-444F-9EB6-C1592BA920F2}" srcOrd="4" destOrd="0" presId="urn:microsoft.com/office/officeart/2005/8/layout/radial6"/>
    <dgm:cxn modelId="{6585252E-568D-46AD-8322-30B7806D5B3D}" type="presParOf" srcId="{73713644-6E08-4CC8-B8D3-F042E2F1DFCE}" destId="{615E21C8-3DB9-4C52-B974-14A186DB7A17}" srcOrd="5" destOrd="0" presId="urn:microsoft.com/office/officeart/2005/8/layout/radial6"/>
    <dgm:cxn modelId="{E56E93E1-CDAD-4981-AC53-EAE6A50607DE}" type="presParOf" srcId="{73713644-6E08-4CC8-B8D3-F042E2F1DFCE}" destId="{2E809B46-4ACE-4F2E-A869-EDB5B93CBDA5}" srcOrd="6" destOrd="0" presId="urn:microsoft.com/office/officeart/2005/8/layout/radial6"/>
    <dgm:cxn modelId="{8D6D226F-5E84-414E-8548-9E7C9A23E83B}" type="presParOf" srcId="{73713644-6E08-4CC8-B8D3-F042E2F1DFCE}" destId="{69CA270E-2584-4242-BB49-153BC36B740F}" srcOrd="7" destOrd="0" presId="urn:microsoft.com/office/officeart/2005/8/layout/radial6"/>
    <dgm:cxn modelId="{75BED292-7778-4848-A684-90F967ECFB16}" type="presParOf" srcId="{73713644-6E08-4CC8-B8D3-F042E2F1DFCE}" destId="{3E37355A-E0EE-4F0E-B10F-F5B0239FC01F}" srcOrd="8" destOrd="0" presId="urn:microsoft.com/office/officeart/2005/8/layout/radial6"/>
    <dgm:cxn modelId="{65B1C13E-1FEE-405C-9CE4-5FCD258D2B8D}" type="presParOf" srcId="{73713644-6E08-4CC8-B8D3-F042E2F1DFCE}" destId="{76088171-2154-4805-9117-C265497E18BD}" srcOrd="9" destOrd="0" presId="urn:microsoft.com/office/officeart/2005/8/layout/radial6"/>
    <dgm:cxn modelId="{E131B44E-CF52-432E-9263-81306E5B99D8}" type="presParOf" srcId="{73713644-6E08-4CC8-B8D3-F042E2F1DFCE}" destId="{979A7E9F-96D3-4FDA-8D16-389C32F1135C}" srcOrd="10" destOrd="0" presId="urn:microsoft.com/office/officeart/2005/8/layout/radial6"/>
    <dgm:cxn modelId="{2A0FF226-2AA4-498B-A1C6-15940D30E634}" type="presParOf" srcId="{73713644-6E08-4CC8-B8D3-F042E2F1DFCE}" destId="{B7063B22-09E1-4EEA-A93E-2F9E3358E3EB}" srcOrd="11" destOrd="0" presId="urn:microsoft.com/office/officeart/2005/8/layout/radial6"/>
    <dgm:cxn modelId="{5FB670B1-6239-41D5-A6D6-6A8F76425621}" type="presParOf" srcId="{73713644-6E08-4CC8-B8D3-F042E2F1DFCE}" destId="{D66792B0-2100-4BD8-BB37-64A40E3CAA0A}" srcOrd="12" destOrd="0" presId="urn:microsoft.com/office/officeart/2005/8/layout/radial6"/>
    <dgm:cxn modelId="{4E34EEDC-A86E-421C-83B7-E2EDF369C30D}" type="presParOf" srcId="{73713644-6E08-4CC8-B8D3-F042E2F1DFCE}" destId="{7E45934A-AC11-40EF-8D22-FBFE785647FA}" srcOrd="13" destOrd="0" presId="urn:microsoft.com/office/officeart/2005/8/layout/radial6"/>
    <dgm:cxn modelId="{B8270F89-A3EB-4252-9C8A-7E7170A78C55}" type="presParOf" srcId="{73713644-6E08-4CC8-B8D3-F042E2F1DFCE}" destId="{CA3AE30B-FBA7-467C-B775-952B246B32AC}" srcOrd="14" destOrd="0" presId="urn:microsoft.com/office/officeart/2005/8/layout/radial6"/>
    <dgm:cxn modelId="{58E797EB-5302-4D5C-8678-C19249B7215E}" type="presParOf" srcId="{73713644-6E08-4CC8-B8D3-F042E2F1DFCE}" destId="{C550EF27-1E55-48D2-AEB0-FD2AF5D2249A}" srcOrd="15" destOrd="0" presId="urn:microsoft.com/office/officeart/2005/8/layout/radial6"/>
    <dgm:cxn modelId="{20617336-9F51-43C3-9BC9-5B3C8854DE4B}" type="presParOf" srcId="{73713644-6E08-4CC8-B8D3-F042E2F1DFCE}" destId="{0EF0A9F3-B6ED-43A2-B238-7B9FE3D2ACF8}" srcOrd="16" destOrd="0" presId="urn:microsoft.com/office/officeart/2005/8/layout/radial6"/>
    <dgm:cxn modelId="{DA5B1522-BA48-4253-A2A0-077CFF0EB161}" type="presParOf" srcId="{73713644-6E08-4CC8-B8D3-F042E2F1DFCE}" destId="{5CAFF9DA-3190-4E2C-8EF1-ECB1E451DAF7}" srcOrd="17" destOrd="0" presId="urn:microsoft.com/office/officeart/2005/8/layout/radial6"/>
    <dgm:cxn modelId="{130A3F29-29E2-42BA-8943-CCB31040A8CC}" type="presParOf" srcId="{73713644-6E08-4CC8-B8D3-F042E2F1DFCE}" destId="{65FA9E0B-81A3-45F5-9D12-D3BF54A979FA}" srcOrd="18" destOrd="0" presId="urn:microsoft.com/office/officeart/2005/8/layout/radial6"/>
    <dgm:cxn modelId="{AA2D809B-7C54-4B90-BF78-50A4D8DE961C}" type="presParOf" srcId="{73713644-6E08-4CC8-B8D3-F042E2F1DFCE}" destId="{B72D272D-3D1F-436D-AEFB-01DC02C26D9C}" srcOrd="19" destOrd="0" presId="urn:microsoft.com/office/officeart/2005/8/layout/radial6"/>
    <dgm:cxn modelId="{66E33B7F-1596-446B-B99E-EBBA318FA860}" type="presParOf" srcId="{73713644-6E08-4CC8-B8D3-F042E2F1DFCE}" destId="{6C0B5102-920C-4B9B-B00D-96923D523CE5}" srcOrd="20" destOrd="0" presId="urn:microsoft.com/office/officeart/2005/8/layout/radial6"/>
    <dgm:cxn modelId="{4EB17F11-5D21-4B84-BA5E-37F2072131D7}" type="presParOf" srcId="{73713644-6E08-4CC8-B8D3-F042E2F1DFCE}" destId="{49EA8B28-8DFA-484A-B73A-D904E1F1334B}" srcOrd="21" destOrd="0" presId="urn:microsoft.com/office/officeart/2005/8/layout/radial6"/>
    <dgm:cxn modelId="{49F5E7F8-7B60-4691-80C3-E5B526094C1B}" type="presParOf" srcId="{73713644-6E08-4CC8-B8D3-F042E2F1DFCE}" destId="{AEA64DC2-398E-4361-8B84-48A95A4109B7}" srcOrd="22" destOrd="0" presId="urn:microsoft.com/office/officeart/2005/8/layout/radial6"/>
    <dgm:cxn modelId="{73060AB6-A88B-41BA-861F-CFB6000E4A28}" type="presParOf" srcId="{73713644-6E08-4CC8-B8D3-F042E2F1DFCE}" destId="{2767E026-4115-4575-AA74-EF7B96E34139}" srcOrd="23" destOrd="0" presId="urn:microsoft.com/office/officeart/2005/8/layout/radial6"/>
    <dgm:cxn modelId="{B1B6E9DF-BFAA-494C-9D90-C7CB0DAB8E5C}" type="presParOf" srcId="{73713644-6E08-4CC8-B8D3-F042E2F1DFCE}" destId="{78C8417E-8DD7-4AFD-948C-31EB27575438}" srcOrd="24" destOrd="0" presId="urn:microsoft.com/office/officeart/2005/8/layout/radial6"/>
    <dgm:cxn modelId="{62891611-F28F-437C-B2B4-5A77F11ACE6B}" type="presParOf" srcId="{73713644-6E08-4CC8-B8D3-F042E2F1DFCE}" destId="{603DC403-50D7-48EA-9BF7-55A3FFD8D1C3}" srcOrd="25" destOrd="0" presId="urn:microsoft.com/office/officeart/2005/8/layout/radial6"/>
    <dgm:cxn modelId="{8BF7EDEE-D82E-44D3-A943-6AC1694FA464}" type="presParOf" srcId="{73713644-6E08-4CC8-B8D3-F042E2F1DFCE}" destId="{6EC7E423-4FAF-4968-ACCC-C48C3FAEBBC0}" srcOrd="26" destOrd="0" presId="urn:microsoft.com/office/officeart/2005/8/layout/radial6"/>
    <dgm:cxn modelId="{DCEFF1C6-B383-4AD0-9A8B-18F55188887E}" type="presParOf" srcId="{73713644-6E08-4CC8-B8D3-F042E2F1DFCE}" destId="{C92A4510-97B6-4AF5-A5EB-C55268167A0A}" srcOrd="27" destOrd="0" presId="urn:microsoft.com/office/officeart/2005/8/layout/radial6"/>
    <dgm:cxn modelId="{08BDF629-FE5A-4C26-A7D8-7ED6714B0B20}" type="presParOf" srcId="{73713644-6E08-4CC8-B8D3-F042E2F1DFCE}" destId="{18B34EF2-BB3A-492C-B0C2-B9C06933B418}" srcOrd="28" destOrd="0" presId="urn:microsoft.com/office/officeart/2005/8/layout/radial6"/>
    <dgm:cxn modelId="{FB61DD15-FEAE-4226-925B-2EA704539076}" type="presParOf" srcId="{73713644-6E08-4CC8-B8D3-F042E2F1DFCE}" destId="{8F98FEB7-D65C-41A6-BA4E-AB5D8258ECCD}" srcOrd="29" destOrd="0" presId="urn:microsoft.com/office/officeart/2005/8/layout/radial6"/>
    <dgm:cxn modelId="{954F5799-398A-4B34-9CB2-D050468C36C3}" type="presParOf" srcId="{73713644-6E08-4CC8-B8D3-F042E2F1DFCE}" destId="{3450A29F-9021-4B54-9E57-C83ABD8A0DE8}" srcOrd="30" destOrd="0" presId="urn:microsoft.com/office/officeart/2005/8/layout/radial6"/>
    <dgm:cxn modelId="{B4FEE448-77CB-4AB7-95B9-176704133401}" type="presParOf" srcId="{73713644-6E08-4CC8-B8D3-F042E2F1DFCE}" destId="{A884FA66-B3DB-46B3-8A68-6728BBF5118F}" srcOrd="31" destOrd="0" presId="urn:microsoft.com/office/officeart/2005/8/layout/radial6"/>
    <dgm:cxn modelId="{10715648-235B-4F4B-9B13-D39BC19E4581}" type="presParOf" srcId="{73713644-6E08-4CC8-B8D3-F042E2F1DFCE}" destId="{A4E6C37E-3BBA-4ED0-A135-28B651204647}" srcOrd="32" destOrd="0" presId="urn:microsoft.com/office/officeart/2005/8/layout/radial6"/>
    <dgm:cxn modelId="{8AA503B9-C193-4000-8AE1-2F54B5B91F05}" type="presParOf" srcId="{73713644-6E08-4CC8-B8D3-F042E2F1DFCE}" destId="{F0B79B87-1FF1-44FD-8ECE-BB8B9ED2BFFE}" srcOrd="33" destOrd="0" presId="urn:microsoft.com/office/officeart/2005/8/layout/radial6"/>
    <dgm:cxn modelId="{1C2A9F72-531B-4556-A3E6-99AA302EEE11}" type="presParOf" srcId="{73713644-6E08-4CC8-B8D3-F042E2F1DFCE}" destId="{CCF637C7-C574-4E0B-918B-68F2C6D03901}" srcOrd="34" destOrd="0" presId="urn:microsoft.com/office/officeart/2005/8/layout/radial6"/>
    <dgm:cxn modelId="{C22508FA-EAB3-4FFB-A489-D2228F0E6942}" type="presParOf" srcId="{73713644-6E08-4CC8-B8D3-F042E2F1DFCE}" destId="{B3606A52-CA68-4647-89F9-95B84912AF97}" srcOrd="35" destOrd="0" presId="urn:microsoft.com/office/officeart/2005/8/layout/radial6"/>
    <dgm:cxn modelId="{67F51469-E197-4537-9419-D0EBA6BED121}" type="presParOf" srcId="{73713644-6E08-4CC8-B8D3-F042E2F1DFCE}" destId="{F1BEDEAE-B6B5-41D0-A6C0-64F9CA257637}" srcOrd="36" destOrd="0" presId="urn:microsoft.com/office/officeart/2005/8/layout/radial6"/>
    <dgm:cxn modelId="{9907295F-5D1C-4FA2-9D15-3CAB9EC3FEBD}" type="presParOf" srcId="{73713644-6E08-4CC8-B8D3-F042E2F1DFCE}" destId="{9DBCFB03-A820-4471-B7DB-212B55EDF792}" srcOrd="37" destOrd="0" presId="urn:microsoft.com/office/officeart/2005/8/layout/radial6"/>
    <dgm:cxn modelId="{D82212C9-E403-483C-8A0F-BE2F4A8EEA4E}" type="presParOf" srcId="{73713644-6E08-4CC8-B8D3-F042E2F1DFCE}" destId="{F319F6C4-8E29-4DC5-9743-2FCCEE33C30B}" srcOrd="38" destOrd="0" presId="urn:microsoft.com/office/officeart/2005/8/layout/radial6"/>
    <dgm:cxn modelId="{390E83BE-F9C6-4908-BAAB-DBF616E3EBA7}" type="presParOf" srcId="{73713644-6E08-4CC8-B8D3-F042E2F1DFCE}" destId="{8E5C1E44-FEDE-4A9C-91B5-7405D05A8EEE}" srcOrd="39" destOrd="0" presId="urn:microsoft.com/office/officeart/2005/8/layout/radial6"/>
    <dgm:cxn modelId="{99519C48-D923-43E3-ABA2-268FADC5C849}" type="presParOf" srcId="{73713644-6E08-4CC8-B8D3-F042E2F1DFCE}" destId="{F02D93C1-F841-494F-968A-817DD49F9811}" srcOrd="40" destOrd="0" presId="urn:microsoft.com/office/officeart/2005/8/layout/radial6"/>
    <dgm:cxn modelId="{10913D50-427B-4BB3-8F29-885EA3096DA7}" type="presParOf" srcId="{73713644-6E08-4CC8-B8D3-F042E2F1DFCE}" destId="{7187A3B2-29DA-4B07-B43F-5A79AA00AE21}" srcOrd="41" destOrd="0" presId="urn:microsoft.com/office/officeart/2005/8/layout/radial6"/>
    <dgm:cxn modelId="{B7C81E7A-11D5-4E68-AF26-D045480F9D78}" type="presParOf" srcId="{73713644-6E08-4CC8-B8D3-F042E2F1DFCE}" destId="{F98CE665-548A-4E49-ACDD-700C15A5D52E}" srcOrd="42" destOrd="0" presId="urn:microsoft.com/office/officeart/2005/8/layout/radial6"/>
    <dgm:cxn modelId="{BCDF00DF-5866-4F87-8E29-E7D97750BFAE}" type="presParOf" srcId="{73713644-6E08-4CC8-B8D3-F042E2F1DFCE}" destId="{36651D23-8715-4CC9-B3DE-FB45EFBE587A}" srcOrd="43" destOrd="0" presId="urn:microsoft.com/office/officeart/2005/8/layout/radial6"/>
    <dgm:cxn modelId="{6DFA012B-5BA2-46D0-A784-9475CECC92BC}" type="presParOf" srcId="{73713644-6E08-4CC8-B8D3-F042E2F1DFCE}" destId="{0620FEE6-C269-4CE5-84E3-F8B5F21D4CB2}" srcOrd="44" destOrd="0" presId="urn:microsoft.com/office/officeart/2005/8/layout/radial6"/>
    <dgm:cxn modelId="{B0EF0DE2-2AF8-4039-86D2-A61897D05671}" type="presParOf" srcId="{73713644-6E08-4CC8-B8D3-F042E2F1DFCE}" destId="{20FC80F7-C2C6-48E7-B160-1BEBC3DAA425}" srcOrd="45" destOrd="0" presId="urn:microsoft.com/office/officeart/2005/8/layout/radial6"/>
    <dgm:cxn modelId="{1926A00E-8327-4635-9B1B-A67E4B66AEEB}" type="presParOf" srcId="{73713644-6E08-4CC8-B8D3-F042E2F1DFCE}" destId="{4B3A8430-2679-464D-873D-82A47C661E13}" srcOrd="46" destOrd="0" presId="urn:microsoft.com/office/officeart/2005/8/layout/radial6"/>
    <dgm:cxn modelId="{172257B0-AED2-4C79-98AD-F91D825DAE94}" type="presParOf" srcId="{73713644-6E08-4CC8-B8D3-F042E2F1DFCE}" destId="{3135AED6-C52B-4C4D-B6FF-D0D8C2C42AEC}" srcOrd="47" destOrd="0" presId="urn:microsoft.com/office/officeart/2005/8/layout/radial6"/>
    <dgm:cxn modelId="{EFD61BF9-79FD-487E-8D57-B36186F51866}" type="presParOf" srcId="{73713644-6E08-4CC8-B8D3-F042E2F1DFCE}" destId="{5271D4D6-1B52-4743-A2C2-7D701580348A}" srcOrd="48" destOrd="0" presId="urn:microsoft.com/office/officeart/2005/8/layout/radial6"/>
    <dgm:cxn modelId="{393B2913-C1D9-4D3A-A423-61D3E74BEA78}" type="presParOf" srcId="{73713644-6E08-4CC8-B8D3-F042E2F1DFCE}" destId="{76C41F3A-6B0F-4927-99F9-FEE5A7B10B87}" srcOrd="49" destOrd="0" presId="urn:microsoft.com/office/officeart/2005/8/layout/radial6"/>
    <dgm:cxn modelId="{2B2AF62F-A422-4DCC-AA3C-8A31900E9932}" type="presParOf" srcId="{73713644-6E08-4CC8-B8D3-F042E2F1DFCE}" destId="{BB22355F-7F9C-4D6A-85FC-949E8DEC609D}" srcOrd="50" destOrd="0" presId="urn:microsoft.com/office/officeart/2005/8/layout/radial6"/>
    <dgm:cxn modelId="{B926B680-775A-4EE9-BF37-77CDA86CFBB7}" type="presParOf" srcId="{73713644-6E08-4CC8-B8D3-F042E2F1DFCE}" destId="{DFBA6FD5-F28A-4BA3-AB5F-E7F83A967923}" srcOrd="51" destOrd="0" presId="urn:microsoft.com/office/officeart/2005/8/layout/radial6"/>
    <dgm:cxn modelId="{A4206CD2-244D-4B48-AAA4-7B4369A10A1D}" type="presParOf" srcId="{73713644-6E08-4CC8-B8D3-F042E2F1DFCE}" destId="{77999C73-FD61-4138-99D5-E3156A499E1F}" srcOrd="52" destOrd="0" presId="urn:microsoft.com/office/officeart/2005/8/layout/radial6"/>
    <dgm:cxn modelId="{B2CD1DD7-9705-4971-9751-EA3DCF36FC5B}" type="presParOf" srcId="{73713644-6E08-4CC8-B8D3-F042E2F1DFCE}" destId="{4397F40F-78FC-40B8-BBCD-2F12AE68C602}" srcOrd="53" destOrd="0" presId="urn:microsoft.com/office/officeart/2005/8/layout/radial6"/>
    <dgm:cxn modelId="{BF27008D-A123-4C3A-B1F3-D782B2D44A90}" type="presParOf" srcId="{73713644-6E08-4CC8-B8D3-F042E2F1DFCE}" destId="{2692E758-A09D-452F-AA4D-274BC30D12D3}" srcOrd="54" destOrd="0" presId="urn:microsoft.com/office/officeart/2005/8/layout/radial6"/>
    <dgm:cxn modelId="{A2471AE0-AFA4-4035-A1BB-2305AC358022}" type="presParOf" srcId="{73713644-6E08-4CC8-B8D3-F042E2F1DFCE}" destId="{438C6BDA-8C67-4FCD-AE55-867C2DAE0896}" srcOrd="55" destOrd="0" presId="urn:microsoft.com/office/officeart/2005/8/layout/radial6"/>
    <dgm:cxn modelId="{84CB79C5-2E26-4013-90D1-C63ECE04C4D6}" type="presParOf" srcId="{73713644-6E08-4CC8-B8D3-F042E2F1DFCE}" destId="{2DF76716-D0E7-4962-84E2-1970BCC2FC80}" srcOrd="56" destOrd="0" presId="urn:microsoft.com/office/officeart/2005/8/layout/radial6"/>
    <dgm:cxn modelId="{0DEF5731-A337-4F3F-A2A4-7B55B3720190}" type="presParOf" srcId="{73713644-6E08-4CC8-B8D3-F042E2F1DFCE}" destId="{40BC02CD-0F11-4412-A47C-8F7F071A84F5}" srcOrd="57" destOrd="0" presId="urn:microsoft.com/office/officeart/2005/8/layout/radial6"/>
    <dgm:cxn modelId="{DDE022F3-7E29-40D2-9A52-7138872492EE}" type="presParOf" srcId="{73713644-6E08-4CC8-B8D3-F042E2F1DFCE}" destId="{730056D9-7AA7-4B5A-A35C-B3B208A74A46}" srcOrd="58" destOrd="0" presId="urn:microsoft.com/office/officeart/2005/8/layout/radial6"/>
    <dgm:cxn modelId="{03EBDDA1-2980-4D93-9146-42BCAE7370D5}" type="presParOf" srcId="{73713644-6E08-4CC8-B8D3-F042E2F1DFCE}" destId="{FF0DAD78-6AD1-4843-8E4D-37DB72C18BC0}" srcOrd="59" destOrd="0" presId="urn:microsoft.com/office/officeart/2005/8/layout/radial6"/>
    <dgm:cxn modelId="{753825AB-4173-4614-AD2B-50A4FE68B6A7}" type="presParOf" srcId="{73713644-6E08-4CC8-B8D3-F042E2F1DFCE}" destId="{AFBAAC51-5316-45B3-A171-744BA5A93356}" srcOrd="60"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7BE4F71-E0DA-40BC-9060-5EF78C34B1F8}" type="doc">
      <dgm:prSet loTypeId="urn:microsoft.com/office/officeart/2005/8/layout/radial6" loCatId="relationship" qsTypeId="urn:microsoft.com/office/officeart/2005/8/quickstyle/simple1" qsCatId="simple" csTypeId="urn:microsoft.com/office/officeart/2005/8/colors/accent2_2" csCatId="accent2" phldr="1"/>
      <dgm:spPr/>
      <dgm:t>
        <a:bodyPr/>
        <a:lstStyle/>
        <a:p>
          <a:endParaRPr lang="en-US"/>
        </a:p>
      </dgm:t>
    </dgm:pt>
    <dgm:pt modelId="{76333E8F-DBA5-4920-92F8-52ED1DED3A1B}">
      <dgm:prSet phldrT="[Text]" custT="1"/>
      <dgm:spPr/>
      <dgm:t>
        <a:bodyPr/>
        <a:lstStyle/>
        <a:p>
          <a:r>
            <a:rPr lang="en-US" sz="3600" dirty="0" smtClean="0"/>
            <a:t>Romney</a:t>
          </a:r>
        </a:p>
        <a:p>
          <a:r>
            <a:rPr lang="en-US" sz="2400" dirty="0" smtClean="0"/>
            <a:t>Ryan</a:t>
          </a:r>
          <a:endParaRPr lang="en-US" sz="2400" dirty="0"/>
        </a:p>
      </dgm:t>
    </dgm:pt>
    <dgm:pt modelId="{C68AF21B-BE49-4474-92FA-F878D51DB0FB}" type="parTrans" cxnId="{1B84B78D-51A5-45D1-B807-AA809C2C92CD}">
      <dgm:prSet/>
      <dgm:spPr/>
      <dgm:t>
        <a:bodyPr/>
        <a:lstStyle/>
        <a:p>
          <a:endParaRPr lang="en-US"/>
        </a:p>
      </dgm:t>
    </dgm:pt>
    <dgm:pt modelId="{44D9395C-3F44-4799-872E-2A6F8FDCBA96}" type="sibTrans" cxnId="{1B84B78D-51A5-45D1-B807-AA809C2C92CD}">
      <dgm:prSet/>
      <dgm:spPr/>
      <dgm:t>
        <a:bodyPr/>
        <a:lstStyle/>
        <a:p>
          <a:endParaRPr lang="en-US"/>
        </a:p>
      </dgm:t>
    </dgm:pt>
    <dgm:pt modelId="{4FD55D20-06B5-4406-8136-D9B77E401C0B}">
      <dgm:prSet phldrT="[Text]"/>
      <dgm:spPr/>
      <dgm:t>
        <a:bodyPr/>
        <a:lstStyle/>
        <a:p>
          <a:endParaRPr lang="en-US" dirty="0"/>
        </a:p>
      </dgm:t>
    </dgm:pt>
    <dgm:pt modelId="{D17CD1EC-5302-46A0-8A3A-BAE62E65C369}" type="parTrans" cxnId="{222FFB83-D4F9-4D91-A729-00FABF0A5507}">
      <dgm:prSet/>
      <dgm:spPr/>
      <dgm:t>
        <a:bodyPr/>
        <a:lstStyle/>
        <a:p>
          <a:endParaRPr lang="en-US"/>
        </a:p>
      </dgm:t>
    </dgm:pt>
    <dgm:pt modelId="{6E71AD6A-0997-44A8-9210-4A25C114389B}" type="sibTrans" cxnId="{222FFB83-D4F9-4D91-A729-00FABF0A5507}">
      <dgm:prSet/>
      <dgm:spPr/>
      <dgm:t>
        <a:bodyPr/>
        <a:lstStyle/>
        <a:p>
          <a:endParaRPr lang="en-US"/>
        </a:p>
      </dgm:t>
    </dgm:pt>
    <dgm:pt modelId="{3407156A-FAE2-44FF-A58C-A9BA68ADF957}">
      <dgm:prSet phldrT="[Text]"/>
      <dgm:spPr/>
      <dgm:t>
        <a:bodyPr/>
        <a:lstStyle/>
        <a:p>
          <a:endParaRPr lang="en-US" dirty="0"/>
        </a:p>
      </dgm:t>
    </dgm:pt>
    <dgm:pt modelId="{3C5CE284-8DA2-4539-A58F-22F52F9F7E65}" type="parTrans" cxnId="{62CA2899-130A-446A-935E-19F56763934E}">
      <dgm:prSet/>
      <dgm:spPr/>
      <dgm:t>
        <a:bodyPr/>
        <a:lstStyle/>
        <a:p>
          <a:endParaRPr lang="en-US"/>
        </a:p>
      </dgm:t>
    </dgm:pt>
    <dgm:pt modelId="{1B2FB010-19D6-47E1-9250-11CC21AC9BB6}" type="sibTrans" cxnId="{62CA2899-130A-446A-935E-19F56763934E}">
      <dgm:prSet/>
      <dgm:spPr/>
      <dgm:t>
        <a:bodyPr/>
        <a:lstStyle/>
        <a:p>
          <a:endParaRPr lang="en-US"/>
        </a:p>
      </dgm:t>
    </dgm:pt>
    <dgm:pt modelId="{48392049-E646-4783-A0DE-060AA289840D}">
      <dgm:prSet phldrT="[Text]"/>
      <dgm:spPr/>
      <dgm:t>
        <a:bodyPr/>
        <a:lstStyle/>
        <a:p>
          <a:endParaRPr lang="en-US" dirty="0"/>
        </a:p>
      </dgm:t>
    </dgm:pt>
    <dgm:pt modelId="{A3890CE6-E087-4408-99BF-2BA5BE0F47C3}" type="parTrans" cxnId="{3E0D6AA4-9770-4541-8B7B-8980930D6EF8}">
      <dgm:prSet/>
      <dgm:spPr/>
      <dgm:t>
        <a:bodyPr/>
        <a:lstStyle/>
        <a:p>
          <a:endParaRPr lang="en-US"/>
        </a:p>
      </dgm:t>
    </dgm:pt>
    <dgm:pt modelId="{A5325047-65DA-4FC5-8C09-4B29939EA094}" type="sibTrans" cxnId="{3E0D6AA4-9770-4541-8B7B-8980930D6EF8}">
      <dgm:prSet/>
      <dgm:spPr/>
      <dgm:t>
        <a:bodyPr/>
        <a:lstStyle/>
        <a:p>
          <a:endParaRPr lang="en-US"/>
        </a:p>
      </dgm:t>
    </dgm:pt>
    <dgm:pt modelId="{2601DF90-3521-4732-A00B-D89C8D9B3C7A}">
      <dgm:prSet phldrT="[Text]"/>
      <dgm:spPr/>
      <dgm:t>
        <a:bodyPr/>
        <a:lstStyle/>
        <a:p>
          <a:endParaRPr lang="en-US" dirty="0"/>
        </a:p>
      </dgm:t>
    </dgm:pt>
    <dgm:pt modelId="{9B479DF7-48C3-4893-926F-3FA6D6595BBB}" type="parTrans" cxnId="{7BD56809-3E3C-4D6C-B2EF-32D6C17508E4}">
      <dgm:prSet/>
      <dgm:spPr/>
      <dgm:t>
        <a:bodyPr/>
        <a:lstStyle/>
        <a:p>
          <a:endParaRPr lang="en-US"/>
        </a:p>
      </dgm:t>
    </dgm:pt>
    <dgm:pt modelId="{9F9AE7A6-5A48-4695-8238-70DB3DC7E58E}" type="sibTrans" cxnId="{7BD56809-3E3C-4D6C-B2EF-32D6C17508E4}">
      <dgm:prSet/>
      <dgm:spPr/>
      <dgm:t>
        <a:bodyPr/>
        <a:lstStyle/>
        <a:p>
          <a:endParaRPr lang="en-US"/>
        </a:p>
      </dgm:t>
    </dgm:pt>
    <dgm:pt modelId="{71BDA5E0-2FF5-47DF-B560-D41BF8EF4896}">
      <dgm:prSet phldrT="[Text]"/>
      <dgm:spPr/>
      <dgm:t>
        <a:bodyPr/>
        <a:lstStyle/>
        <a:p>
          <a:endParaRPr lang="en-US" dirty="0"/>
        </a:p>
      </dgm:t>
    </dgm:pt>
    <dgm:pt modelId="{268F95DA-706F-4592-B3F6-93CCDD64D4EB}" type="parTrans" cxnId="{1E6E0D56-0C36-4EAA-91EA-1FAD18CE2080}">
      <dgm:prSet/>
      <dgm:spPr/>
      <dgm:t>
        <a:bodyPr/>
        <a:lstStyle/>
        <a:p>
          <a:endParaRPr lang="en-US"/>
        </a:p>
      </dgm:t>
    </dgm:pt>
    <dgm:pt modelId="{4DE56F68-B18C-4DC9-B441-270B6BF612E6}" type="sibTrans" cxnId="{1E6E0D56-0C36-4EAA-91EA-1FAD18CE2080}">
      <dgm:prSet/>
      <dgm:spPr/>
      <dgm:t>
        <a:bodyPr/>
        <a:lstStyle/>
        <a:p>
          <a:endParaRPr lang="en-US"/>
        </a:p>
      </dgm:t>
    </dgm:pt>
    <dgm:pt modelId="{1D159AA1-5C07-45CB-821F-5BBACEBB0854}">
      <dgm:prSet phldrT="[Text]"/>
      <dgm:spPr/>
      <dgm:t>
        <a:bodyPr/>
        <a:lstStyle/>
        <a:p>
          <a:endParaRPr lang="en-US" dirty="0"/>
        </a:p>
      </dgm:t>
    </dgm:pt>
    <dgm:pt modelId="{1724404C-10D1-4EC5-9E35-87B27FAA5C3F}" type="parTrans" cxnId="{0C6DE9ED-AF48-4A80-9433-F7349960F3ED}">
      <dgm:prSet/>
      <dgm:spPr/>
      <dgm:t>
        <a:bodyPr/>
        <a:lstStyle/>
        <a:p>
          <a:endParaRPr lang="en-US"/>
        </a:p>
      </dgm:t>
    </dgm:pt>
    <dgm:pt modelId="{66CFAD17-BBBC-44A6-A173-462A16108A26}" type="sibTrans" cxnId="{0C6DE9ED-AF48-4A80-9433-F7349960F3ED}">
      <dgm:prSet/>
      <dgm:spPr/>
      <dgm:t>
        <a:bodyPr/>
        <a:lstStyle/>
        <a:p>
          <a:endParaRPr lang="en-US"/>
        </a:p>
      </dgm:t>
    </dgm:pt>
    <dgm:pt modelId="{DA8058C8-9387-463C-A981-6D823BBEF88E}">
      <dgm:prSet phldrT="[Text]"/>
      <dgm:spPr/>
      <dgm:t>
        <a:bodyPr/>
        <a:lstStyle/>
        <a:p>
          <a:endParaRPr lang="en-US" dirty="0"/>
        </a:p>
      </dgm:t>
    </dgm:pt>
    <dgm:pt modelId="{318BB841-F6EE-4ABF-BF64-CDAF486C00F3}" type="parTrans" cxnId="{05A10A0D-C989-4D0B-A181-9DA072C64399}">
      <dgm:prSet/>
      <dgm:spPr/>
      <dgm:t>
        <a:bodyPr/>
        <a:lstStyle/>
        <a:p>
          <a:endParaRPr lang="en-US"/>
        </a:p>
      </dgm:t>
    </dgm:pt>
    <dgm:pt modelId="{09E668AA-9AD0-40CF-8E78-35A8A7FEBE7F}" type="sibTrans" cxnId="{05A10A0D-C989-4D0B-A181-9DA072C64399}">
      <dgm:prSet/>
      <dgm:spPr/>
      <dgm:t>
        <a:bodyPr/>
        <a:lstStyle/>
        <a:p>
          <a:endParaRPr lang="en-US"/>
        </a:p>
      </dgm:t>
    </dgm:pt>
    <dgm:pt modelId="{E64969A3-F37E-4769-BDBB-CB1964D3C40D}">
      <dgm:prSet phldrT="[Text]"/>
      <dgm:spPr/>
      <dgm:t>
        <a:bodyPr/>
        <a:lstStyle/>
        <a:p>
          <a:endParaRPr lang="en-US" dirty="0"/>
        </a:p>
      </dgm:t>
    </dgm:pt>
    <dgm:pt modelId="{87AD1269-25F8-4024-840C-9FDC881152AE}" type="parTrans" cxnId="{FBE5FE01-6621-4D35-83B9-5E9DBCD2369F}">
      <dgm:prSet/>
      <dgm:spPr/>
      <dgm:t>
        <a:bodyPr/>
        <a:lstStyle/>
        <a:p>
          <a:endParaRPr lang="en-US"/>
        </a:p>
      </dgm:t>
    </dgm:pt>
    <dgm:pt modelId="{F343A1F4-EB64-4455-9641-6139C5BC7317}" type="sibTrans" cxnId="{FBE5FE01-6621-4D35-83B9-5E9DBCD2369F}">
      <dgm:prSet/>
      <dgm:spPr/>
      <dgm:t>
        <a:bodyPr/>
        <a:lstStyle/>
        <a:p>
          <a:endParaRPr lang="en-US"/>
        </a:p>
      </dgm:t>
    </dgm:pt>
    <dgm:pt modelId="{B64F6B92-3100-41D5-8C1B-BBFB57DDCAD0}">
      <dgm:prSet phldrT="[Text]"/>
      <dgm:spPr/>
      <dgm:t>
        <a:bodyPr/>
        <a:lstStyle/>
        <a:p>
          <a:endParaRPr lang="en-US" dirty="0"/>
        </a:p>
      </dgm:t>
    </dgm:pt>
    <dgm:pt modelId="{77DD173C-D133-4EB4-8B9D-A5B02C5116DB}" type="parTrans" cxnId="{C471E0BD-7E02-4A3E-B0B8-6F0980787E7D}">
      <dgm:prSet/>
      <dgm:spPr/>
      <dgm:t>
        <a:bodyPr/>
        <a:lstStyle/>
        <a:p>
          <a:endParaRPr lang="en-US"/>
        </a:p>
      </dgm:t>
    </dgm:pt>
    <dgm:pt modelId="{78AE30FD-DCF9-4B85-95FA-1B9E3963FA78}" type="sibTrans" cxnId="{C471E0BD-7E02-4A3E-B0B8-6F0980787E7D}">
      <dgm:prSet/>
      <dgm:spPr/>
      <dgm:t>
        <a:bodyPr/>
        <a:lstStyle/>
        <a:p>
          <a:endParaRPr lang="en-US"/>
        </a:p>
      </dgm:t>
    </dgm:pt>
    <dgm:pt modelId="{16F03F94-1115-40A9-B493-A274DF93953D}">
      <dgm:prSet phldrT="[Text]"/>
      <dgm:spPr/>
      <dgm:t>
        <a:bodyPr/>
        <a:lstStyle/>
        <a:p>
          <a:endParaRPr lang="en-US" dirty="0"/>
        </a:p>
      </dgm:t>
    </dgm:pt>
    <dgm:pt modelId="{980D0FB1-E546-4BC8-9C4C-AA9044864BB4}" type="parTrans" cxnId="{6510288A-2FB7-454C-AE37-94D8C3965C44}">
      <dgm:prSet/>
      <dgm:spPr/>
      <dgm:t>
        <a:bodyPr/>
        <a:lstStyle/>
        <a:p>
          <a:endParaRPr lang="en-US"/>
        </a:p>
      </dgm:t>
    </dgm:pt>
    <dgm:pt modelId="{99423631-A7AB-42D6-A444-B6D0A17352FD}" type="sibTrans" cxnId="{6510288A-2FB7-454C-AE37-94D8C3965C44}">
      <dgm:prSet/>
      <dgm:spPr/>
      <dgm:t>
        <a:bodyPr/>
        <a:lstStyle/>
        <a:p>
          <a:endParaRPr lang="en-US"/>
        </a:p>
      </dgm:t>
    </dgm:pt>
    <dgm:pt modelId="{07CEA0F1-51AE-4FD4-B4C8-91A1E8262549}">
      <dgm:prSet phldrT="[Text]"/>
      <dgm:spPr/>
      <dgm:t>
        <a:bodyPr/>
        <a:lstStyle/>
        <a:p>
          <a:endParaRPr lang="en-US" dirty="0"/>
        </a:p>
      </dgm:t>
    </dgm:pt>
    <dgm:pt modelId="{093E7C18-0470-4A83-83B6-6A315F2DBAA4}" type="parTrans" cxnId="{85275416-4167-4C51-B075-57025A201D34}">
      <dgm:prSet/>
      <dgm:spPr/>
      <dgm:t>
        <a:bodyPr/>
        <a:lstStyle/>
        <a:p>
          <a:endParaRPr lang="en-US"/>
        </a:p>
      </dgm:t>
    </dgm:pt>
    <dgm:pt modelId="{BC90EF37-9BC0-45B7-9C43-FC6AE9B9436D}" type="sibTrans" cxnId="{85275416-4167-4C51-B075-57025A201D34}">
      <dgm:prSet/>
      <dgm:spPr/>
      <dgm:t>
        <a:bodyPr/>
        <a:lstStyle/>
        <a:p>
          <a:endParaRPr lang="en-US"/>
        </a:p>
      </dgm:t>
    </dgm:pt>
    <dgm:pt modelId="{71CB75A8-E48C-4817-9C1B-BC9C29778548}">
      <dgm:prSet phldrT="[Text]"/>
      <dgm:spPr/>
      <dgm:t>
        <a:bodyPr/>
        <a:lstStyle/>
        <a:p>
          <a:endParaRPr lang="en-US" dirty="0"/>
        </a:p>
      </dgm:t>
    </dgm:pt>
    <dgm:pt modelId="{541EB541-AB58-4AB3-88FC-05A69AA2F3C9}" type="parTrans" cxnId="{DF2AF65C-3FB3-4E1E-A039-68C028B67DF8}">
      <dgm:prSet/>
      <dgm:spPr/>
      <dgm:t>
        <a:bodyPr/>
        <a:lstStyle/>
        <a:p>
          <a:endParaRPr lang="en-US"/>
        </a:p>
      </dgm:t>
    </dgm:pt>
    <dgm:pt modelId="{2D7B12F0-070A-468F-A873-A636A71F45B5}" type="sibTrans" cxnId="{DF2AF65C-3FB3-4E1E-A039-68C028B67DF8}">
      <dgm:prSet/>
      <dgm:spPr/>
      <dgm:t>
        <a:bodyPr/>
        <a:lstStyle/>
        <a:p>
          <a:endParaRPr lang="en-US"/>
        </a:p>
      </dgm:t>
    </dgm:pt>
    <dgm:pt modelId="{0A266B50-27F2-4471-A15D-9028B44AA410}">
      <dgm:prSet phldrT="[Text]"/>
      <dgm:spPr/>
      <dgm:t>
        <a:bodyPr/>
        <a:lstStyle/>
        <a:p>
          <a:endParaRPr lang="en-US" dirty="0"/>
        </a:p>
      </dgm:t>
    </dgm:pt>
    <dgm:pt modelId="{88F28998-7980-4CD8-9D04-504C68C6A4E6}" type="parTrans" cxnId="{95C52FA9-8365-49AB-A955-52850F792335}">
      <dgm:prSet/>
      <dgm:spPr/>
      <dgm:t>
        <a:bodyPr/>
        <a:lstStyle/>
        <a:p>
          <a:endParaRPr lang="en-US"/>
        </a:p>
      </dgm:t>
    </dgm:pt>
    <dgm:pt modelId="{D7F5CE7A-F693-4D92-8AEA-4B687BD1264A}" type="sibTrans" cxnId="{95C52FA9-8365-49AB-A955-52850F792335}">
      <dgm:prSet/>
      <dgm:spPr/>
      <dgm:t>
        <a:bodyPr/>
        <a:lstStyle/>
        <a:p>
          <a:endParaRPr lang="en-US"/>
        </a:p>
      </dgm:t>
    </dgm:pt>
    <dgm:pt modelId="{3A1849A7-9B6F-4506-9C91-008A81EACB37}">
      <dgm:prSet phldrT="[Text]"/>
      <dgm:spPr/>
      <dgm:t>
        <a:bodyPr/>
        <a:lstStyle/>
        <a:p>
          <a:endParaRPr lang="en-US" dirty="0"/>
        </a:p>
      </dgm:t>
    </dgm:pt>
    <dgm:pt modelId="{D8ACD2B4-AB24-4325-8163-72F03E442F36}" type="parTrans" cxnId="{8E0AFC93-7668-47F2-B189-81C1716CAC0E}">
      <dgm:prSet/>
      <dgm:spPr/>
      <dgm:t>
        <a:bodyPr/>
        <a:lstStyle/>
        <a:p>
          <a:endParaRPr lang="en-US"/>
        </a:p>
      </dgm:t>
    </dgm:pt>
    <dgm:pt modelId="{1A36E8DF-E412-4959-BAE9-29ABD716B18E}" type="sibTrans" cxnId="{8E0AFC93-7668-47F2-B189-81C1716CAC0E}">
      <dgm:prSet/>
      <dgm:spPr/>
      <dgm:t>
        <a:bodyPr/>
        <a:lstStyle/>
        <a:p>
          <a:endParaRPr lang="en-US"/>
        </a:p>
      </dgm:t>
    </dgm:pt>
    <dgm:pt modelId="{4DD3C068-1E17-4C6E-808D-10205B85982A}">
      <dgm:prSet phldrT="[Text]"/>
      <dgm:spPr/>
      <dgm:t>
        <a:bodyPr/>
        <a:lstStyle/>
        <a:p>
          <a:endParaRPr lang="en-US" dirty="0"/>
        </a:p>
      </dgm:t>
    </dgm:pt>
    <dgm:pt modelId="{76F8452A-930D-44F6-B7F8-6FD3E54ACC62}" type="parTrans" cxnId="{6550BD21-F126-4B22-8852-102B432218CF}">
      <dgm:prSet/>
      <dgm:spPr/>
      <dgm:t>
        <a:bodyPr/>
        <a:lstStyle/>
        <a:p>
          <a:endParaRPr lang="en-US"/>
        </a:p>
      </dgm:t>
    </dgm:pt>
    <dgm:pt modelId="{F0CC6838-415B-4B0A-82EF-CFD6AD9ECD7F}" type="sibTrans" cxnId="{6550BD21-F126-4B22-8852-102B432218CF}">
      <dgm:prSet/>
      <dgm:spPr/>
      <dgm:t>
        <a:bodyPr/>
        <a:lstStyle/>
        <a:p>
          <a:endParaRPr lang="en-US"/>
        </a:p>
      </dgm:t>
    </dgm:pt>
    <dgm:pt modelId="{D97FF317-6B14-4CF8-B515-B0C693AEB3A6}">
      <dgm:prSet phldrT="[Text]"/>
      <dgm:spPr/>
      <dgm:t>
        <a:bodyPr/>
        <a:lstStyle/>
        <a:p>
          <a:endParaRPr lang="en-US" dirty="0"/>
        </a:p>
      </dgm:t>
    </dgm:pt>
    <dgm:pt modelId="{15BDD28B-111A-4E1D-B65C-1DC10E52413A}" type="parTrans" cxnId="{4400A46C-7897-42DE-98F5-EB53344E1BEB}">
      <dgm:prSet/>
      <dgm:spPr/>
      <dgm:t>
        <a:bodyPr/>
        <a:lstStyle/>
        <a:p>
          <a:endParaRPr lang="en-US"/>
        </a:p>
      </dgm:t>
    </dgm:pt>
    <dgm:pt modelId="{75A2E4A2-8B56-4D6A-B619-FDCB9AB96916}" type="sibTrans" cxnId="{4400A46C-7897-42DE-98F5-EB53344E1BEB}">
      <dgm:prSet/>
      <dgm:spPr/>
      <dgm:t>
        <a:bodyPr/>
        <a:lstStyle/>
        <a:p>
          <a:endParaRPr lang="en-US"/>
        </a:p>
      </dgm:t>
    </dgm:pt>
    <dgm:pt modelId="{2D9F4943-4897-4F56-A216-1788D89F992F}">
      <dgm:prSet phldrT="[Text]"/>
      <dgm:spPr/>
      <dgm:t>
        <a:bodyPr/>
        <a:lstStyle/>
        <a:p>
          <a:endParaRPr lang="en-US" dirty="0"/>
        </a:p>
      </dgm:t>
    </dgm:pt>
    <dgm:pt modelId="{E3132EA7-F54A-42EB-9F94-B8777E8AB280}" type="parTrans" cxnId="{55A27699-011F-49C0-88DF-FBDD827E8186}">
      <dgm:prSet/>
      <dgm:spPr/>
      <dgm:t>
        <a:bodyPr/>
        <a:lstStyle/>
        <a:p>
          <a:endParaRPr lang="en-US"/>
        </a:p>
      </dgm:t>
    </dgm:pt>
    <dgm:pt modelId="{E348AA93-2BC9-4C2B-BB03-3DF1458F2220}" type="sibTrans" cxnId="{55A27699-011F-49C0-88DF-FBDD827E8186}">
      <dgm:prSet/>
      <dgm:spPr/>
      <dgm:t>
        <a:bodyPr/>
        <a:lstStyle/>
        <a:p>
          <a:endParaRPr lang="en-US"/>
        </a:p>
      </dgm:t>
    </dgm:pt>
    <dgm:pt modelId="{E718A1AF-5927-4929-80F9-21C9EB6B377E}">
      <dgm:prSet phldrT="[Text]"/>
      <dgm:spPr/>
      <dgm:t>
        <a:bodyPr/>
        <a:lstStyle/>
        <a:p>
          <a:endParaRPr lang="en-US" dirty="0"/>
        </a:p>
      </dgm:t>
    </dgm:pt>
    <dgm:pt modelId="{8CA2C4B7-F046-495F-A7C9-6A13B72DD858}" type="parTrans" cxnId="{87050239-7414-4FE5-B9B7-4E1202EE0486}">
      <dgm:prSet/>
      <dgm:spPr/>
      <dgm:t>
        <a:bodyPr/>
        <a:lstStyle/>
        <a:p>
          <a:endParaRPr lang="en-US"/>
        </a:p>
      </dgm:t>
    </dgm:pt>
    <dgm:pt modelId="{4875D219-53D1-408A-86BF-01C3E5EDF625}" type="sibTrans" cxnId="{87050239-7414-4FE5-B9B7-4E1202EE0486}">
      <dgm:prSet/>
      <dgm:spPr/>
      <dgm:t>
        <a:bodyPr/>
        <a:lstStyle/>
        <a:p>
          <a:endParaRPr lang="en-US"/>
        </a:p>
      </dgm:t>
    </dgm:pt>
    <dgm:pt modelId="{13CD34A8-B029-4363-BD2A-E84733393A01}">
      <dgm:prSet phldrT="[Text]"/>
      <dgm:spPr/>
      <dgm:t>
        <a:bodyPr/>
        <a:lstStyle/>
        <a:p>
          <a:endParaRPr lang="en-US" dirty="0"/>
        </a:p>
      </dgm:t>
    </dgm:pt>
    <dgm:pt modelId="{072AD065-3194-46EC-84F5-313C2C38C099}" type="parTrans" cxnId="{8EC47320-E4B9-434B-8D44-40B7983B0BC4}">
      <dgm:prSet/>
      <dgm:spPr/>
      <dgm:t>
        <a:bodyPr/>
        <a:lstStyle/>
        <a:p>
          <a:endParaRPr lang="en-US"/>
        </a:p>
      </dgm:t>
    </dgm:pt>
    <dgm:pt modelId="{B9567E82-CD17-4C9F-A95B-C4EA42E453CF}" type="sibTrans" cxnId="{8EC47320-E4B9-434B-8D44-40B7983B0BC4}">
      <dgm:prSet/>
      <dgm:spPr/>
      <dgm:t>
        <a:bodyPr/>
        <a:lstStyle/>
        <a:p>
          <a:endParaRPr lang="en-US"/>
        </a:p>
      </dgm:t>
    </dgm:pt>
    <dgm:pt modelId="{73713644-6E08-4CC8-B8D3-F042E2F1DFCE}" type="pres">
      <dgm:prSet presAssocID="{E7BE4F71-E0DA-40BC-9060-5EF78C34B1F8}" presName="Name0" presStyleCnt="0">
        <dgm:presLayoutVars>
          <dgm:chMax val="1"/>
          <dgm:dir/>
          <dgm:animLvl val="ctr"/>
          <dgm:resizeHandles val="exact"/>
        </dgm:presLayoutVars>
      </dgm:prSet>
      <dgm:spPr/>
      <dgm:t>
        <a:bodyPr/>
        <a:lstStyle/>
        <a:p>
          <a:endParaRPr lang="en-US"/>
        </a:p>
      </dgm:t>
    </dgm:pt>
    <dgm:pt modelId="{D8E923BD-2881-4718-A200-30EE8D05D4F7}" type="pres">
      <dgm:prSet presAssocID="{76333E8F-DBA5-4920-92F8-52ED1DED3A1B}" presName="centerShape" presStyleLbl="node0" presStyleIdx="0" presStyleCnt="1" custScaleX="515779" custScaleY="370715" custLinFactNeighborX="991"/>
      <dgm:spPr/>
      <dgm:t>
        <a:bodyPr/>
        <a:lstStyle/>
        <a:p>
          <a:endParaRPr lang="en-US"/>
        </a:p>
      </dgm:t>
    </dgm:pt>
    <dgm:pt modelId="{E542CB20-7230-477C-AD2D-0FCDB72C7495}" type="pres">
      <dgm:prSet presAssocID="{4FD55D20-06B5-4406-8136-D9B77E401C0B}" presName="node" presStyleLbl="node1" presStyleIdx="0" presStyleCnt="19">
        <dgm:presLayoutVars>
          <dgm:bulletEnabled val="1"/>
        </dgm:presLayoutVars>
      </dgm:prSet>
      <dgm:spPr/>
      <dgm:t>
        <a:bodyPr/>
        <a:lstStyle/>
        <a:p>
          <a:endParaRPr lang="en-US"/>
        </a:p>
      </dgm:t>
    </dgm:pt>
    <dgm:pt modelId="{4DCE26ED-6FD2-4D1E-9CFB-BF9B8B31AB01}" type="pres">
      <dgm:prSet presAssocID="{4FD55D20-06B5-4406-8136-D9B77E401C0B}" presName="dummy" presStyleCnt="0"/>
      <dgm:spPr/>
    </dgm:pt>
    <dgm:pt modelId="{795AC436-BCF4-4BAC-8ABF-C0436A514F10}" type="pres">
      <dgm:prSet presAssocID="{6E71AD6A-0997-44A8-9210-4A25C114389B}" presName="sibTrans" presStyleLbl="sibTrans2D1" presStyleIdx="0" presStyleCnt="19"/>
      <dgm:spPr/>
      <dgm:t>
        <a:bodyPr/>
        <a:lstStyle/>
        <a:p>
          <a:endParaRPr lang="en-US"/>
        </a:p>
      </dgm:t>
    </dgm:pt>
    <dgm:pt modelId="{11B18E9C-64F4-444F-9EB6-C1592BA920F2}" type="pres">
      <dgm:prSet presAssocID="{3407156A-FAE2-44FF-A58C-A9BA68ADF957}" presName="node" presStyleLbl="node1" presStyleIdx="1" presStyleCnt="19">
        <dgm:presLayoutVars>
          <dgm:bulletEnabled val="1"/>
        </dgm:presLayoutVars>
      </dgm:prSet>
      <dgm:spPr/>
      <dgm:t>
        <a:bodyPr/>
        <a:lstStyle/>
        <a:p>
          <a:endParaRPr lang="en-US"/>
        </a:p>
      </dgm:t>
    </dgm:pt>
    <dgm:pt modelId="{615E21C8-3DB9-4C52-B974-14A186DB7A17}" type="pres">
      <dgm:prSet presAssocID="{3407156A-FAE2-44FF-A58C-A9BA68ADF957}" presName="dummy" presStyleCnt="0"/>
      <dgm:spPr/>
    </dgm:pt>
    <dgm:pt modelId="{2E809B46-4ACE-4F2E-A869-EDB5B93CBDA5}" type="pres">
      <dgm:prSet presAssocID="{1B2FB010-19D6-47E1-9250-11CC21AC9BB6}" presName="sibTrans" presStyleLbl="sibTrans2D1" presStyleIdx="1" presStyleCnt="19"/>
      <dgm:spPr/>
      <dgm:t>
        <a:bodyPr/>
        <a:lstStyle/>
        <a:p>
          <a:endParaRPr lang="en-US"/>
        </a:p>
      </dgm:t>
    </dgm:pt>
    <dgm:pt modelId="{69CA270E-2584-4242-BB49-153BC36B740F}" type="pres">
      <dgm:prSet presAssocID="{48392049-E646-4783-A0DE-060AA289840D}" presName="node" presStyleLbl="node1" presStyleIdx="2" presStyleCnt="19">
        <dgm:presLayoutVars>
          <dgm:bulletEnabled val="1"/>
        </dgm:presLayoutVars>
      </dgm:prSet>
      <dgm:spPr/>
      <dgm:t>
        <a:bodyPr/>
        <a:lstStyle/>
        <a:p>
          <a:endParaRPr lang="en-US"/>
        </a:p>
      </dgm:t>
    </dgm:pt>
    <dgm:pt modelId="{3E37355A-E0EE-4F0E-B10F-F5B0239FC01F}" type="pres">
      <dgm:prSet presAssocID="{48392049-E646-4783-A0DE-060AA289840D}" presName="dummy" presStyleCnt="0"/>
      <dgm:spPr/>
    </dgm:pt>
    <dgm:pt modelId="{76088171-2154-4805-9117-C265497E18BD}" type="pres">
      <dgm:prSet presAssocID="{A5325047-65DA-4FC5-8C09-4B29939EA094}" presName="sibTrans" presStyleLbl="sibTrans2D1" presStyleIdx="2" presStyleCnt="19"/>
      <dgm:spPr/>
      <dgm:t>
        <a:bodyPr/>
        <a:lstStyle/>
        <a:p>
          <a:endParaRPr lang="en-US"/>
        </a:p>
      </dgm:t>
    </dgm:pt>
    <dgm:pt modelId="{7E45934A-AC11-40EF-8D22-FBFE785647FA}" type="pres">
      <dgm:prSet presAssocID="{71BDA5E0-2FF5-47DF-B560-D41BF8EF4896}" presName="node" presStyleLbl="node1" presStyleIdx="3" presStyleCnt="19">
        <dgm:presLayoutVars>
          <dgm:bulletEnabled val="1"/>
        </dgm:presLayoutVars>
      </dgm:prSet>
      <dgm:spPr/>
      <dgm:t>
        <a:bodyPr/>
        <a:lstStyle/>
        <a:p>
          <a:endParaRPr lang="en-US"/>
        </a:p>
      </dgm:t>
    </dgm:pt>
    <dgm:pt modelId="{CA3AE30B-FBA7-467C-B775-952B246B32AC}" type="pres">
      <dgm:prSet presAssocID="{71BDA5E0-2FF5-47DF-B560-D41BF8EF4896}" presName="dummy" presStyleCnt="0"/>
      <dgm:spPr/>
    </dgm:pt>
    <dgm:pt modelId="{C550EF27-1E55-48D2-AEB0-FD2AF5D2249A}" type="pres">
      <dgm:prSet presAssocID="{4DE56F68-B18C-4DC9-B441-270B6BF612E6}" presName="sibTrans" presStyleLbl="sibTrans2D1" presStyleIdx="3" presStyleCnt="19"/>
      <dgm:spPr/>
      <dgm:t>
        <a:bodyPr/>
        <a:lstStyle/>
        <a:p>
          <a:endParaRPr lang="en-US"/>
        </a:p>
      </dgm:t>
    </dgm:pt>
    <dgm:pt modelId="{0EF0A9F3-B6ED-43A2-B238-7B9FE3D2ACF8}" type="pres">
      <dgm:prSet presAssocID="{1D159AA1-5C07-45CB-821F-5BBACEBB0854}" presName="node" presStyleLbl="node1" presStyleIdx="4" presStyleCnt="19">
        <dgm:presLayoutVars>
          <dgm:bulletEnabled val="1"/>
        </dgm:presLayoutVars>
      </dgm:prSet>
      <dgm:spPr/>
      <dgm:t>
        <a:bodyPr/>
        <a:lstStyle/>
        <a:p>
          <a:endParaRPr lang="en-US"/>
        </a:p>
      </dgm:t>
    </dgm:pt>
    <dgm:pt modelId="{5CAFF9DA-3190-4E2C-8EF1-ECB1E451DAF7}" type="pres">
      <dgm:prSet presAssocID="{1D159AA1-5C07-45CB-821F-5BBACEBB0854}" presName="dummy" presStyleCnt="0"/>
      <dgm:spPr/>
    </dgm:pt>
    <dgm:pt modelId="{65FA9E0B-81A3-45F5-9D12-D3BF54A979FA}" type="pres">
      <dgm:prSet presAssocID="{66CFAD17-BBBC-44A6-A173-462A16108A26}" presName="sibTrans" presStyleLbl="sibTrans2D1" presStyleIdx="4" presStyleCnt="19"/>
      <dgm:spPr/>
      <dgm:t>
        <a:bodyPr/>
        <a:lstStyle/>
        <a:p>
          <a:endParaRPr lang="en-US"/>
        </a:p>
      </dgm:t>
    </dgm:pt>
    <dgm:pt modelId="{B72D272D-3D1F-436D-AEFB-01DC02C26D9C}" type="pres">
      <dgm:prSet presAssocID="{DA8058C8-9387-463C-A981-6D823BBEF88E}" presName="node" presStyleLbl="node1" presStyleIdx="5" presStyleCnt="19">
        <dgm:presLayoutVars>
          <dgm:bulletEnabled val="1"/>
        </dgm:presLayoutVars>
      </dgm:prSet>
      <dgm:spPr/>
      <dgm:t>
        <a:bodyPr/>
        <a:lstStyle/>
        <a:p>
          <a:endParaRPr lang="en-US"/>
        </a:p>
      </dgm:t>
    </dgm:pt>
    <dgm:pt modelId="{6C0B5102-920C-4B9B-B00D-96923D523CE5}" type="pres">
      <dgm:prSet presAssocID="{DA8058C8-9387-463C-A981-6D823BBEF88E}" presName="dummy" presStyleCnt="0"/>
      <dgm:spPr/>
    </dgm:pt>
    <dgm:pt modelId="{49EA8B28-8DFA-484A-B73A-D904E1F1334B}" type="pres">
      <dgm:prSet presAssocID="{09E668AA-9AD0-40CF-8E78-35A8A7FEBE7F}" presName="sibTrans" presStyleLbl="sibTrans2D1" presStyleIdx="5" presStyleCnt="19"/>
      <dgm:spPr/>
      <dgm:t>
        <a:bodyPr/>
        <a:lstStyle/>
        <a:p>
          <a:endParaRPr lang="en-US"/>
        </a:p>
      </dgm:t>
    </dgm:pt>
    <dgm:pt modelId="{AEA64DC2-398E-4361-8B84-48A95A4109B7}" type="pres">
      <dgm:prSet presAssocID="{E64969A3-F37E-4769-BDBB-CB1964D3C40D}" presName="node" presStyleLbl="node1" presStyleIdx="6" presStyleCnt="19">
        <dgm:presLayoutVars>
          <dgm:bulletEnabled val="1"/>
        </dgm:presLayoutVars>
      </dgm:prSet>
      <dgm:spPr/>
      <dgm:t>
        <a:bodyPr/>
        <a:lstStyle/>
        <a:p>
          <a:endParaRPr lang="en-US"/>
        </a:p>
      </dgm:t>
    </dgm:pt>
    <dgm:pt modelId="{2767E026-4115-4575-AA74-EF7B96E34139}" type="pres">
      <dgm:prSet presAssocID="{E64969A3-F37E-4769-BDBB-CB1964D3C40D}" presName="dummy" presStyleCnt="0"/>
      <dgm:spPr/>
    </dgm:pt>
    <dgm:pt modelId="{78C8417E-8DD7-4AFD-948C-31EB27575438}" type="pres">
      <dgm:prSet presAssocID="{F343A1F4-EB64-4455-9641-6139C5BC7317}" presName="sibTrans" presStyleLbl="sibTrans2D1" presStyleIdx="6" presStyleCnt="19"/>
      <dgm:spPr/>
      <dgm:t>
        <a:bodyPr/>
        <a:lstStyle/>
        <a:p>
          <a:endParaRPr lang="en-US"/>
        </a:p>
      </dgm:t>
    </dgm:pt>
    <dgm:pt modelId="{603DC403-50D7-48EA-9BF7-55A3FFD8D1C3}" type="pres">
      <dgm:prSet presAssocID="{B64F6B92-3100-41D5-8C1B-BBFB57DDCAD0}" presName="node" presStyleLbl="node1" presStyleIdx="7" presStyleCnt="19">
        <dgm:presLayoutVars>
          <dgm:bulletEnabled val="1"/>
        </dgm:presLayoutVars>
      </dgm:prSet>
      <dgm:spPr/>
      <dgm:t>
        <a:bodyPr/>
        <a:lstStyle/>
        <a:p>
          <a:endParaRPr lang="en-US"/>
        </a:p>
      </dgm:t>
    </dgm:pt>
    <dgm:pt modelId="{6EC7E423-4FAF-4968-ACCC-C48C3FAEBBC0}" type="pres">
      <dgm:prSet presAssocID="{B64F6B92-3100-41D5-8C1B-BBFB57DDCAD0}" presName="dummy" presStyleCnt="0"/>
      <dgm:spPr/>
    </dgm:pt>
    <dgm:pt modelId="{C92A4510-97B6-4AF5-A5EB-C55268167A0A}" type="pres">
      <dgm:prSet presAssocID="{78AE30FD-DCF9-4B85-95FA-1B9E3963FA78}" presName="sibTrans" presStyleLbl="sibTrans2D1" presStyleIdx="7" presStyleCnt="19"/>
      <dgm:spPr/>
      <dgm:t>
        <a:bodyPr/>
        <a:lstStyle/>
        <a:p>
          <a:endParaRPr lang="en-US"/>
        </a:p>
      </dgm:t>
    </dgm:pt>
    <dgm:pt modelId="{18B34EF2-BB3A-492C-B0C2-B9C06933B418}" type="pres">
      <dgm:prSet presAssocID="{16F03F94-1115-40A9-B493-A274DF93953D}" presName="node" presStyleLbl="node1" presStyleIdx="8" presStyleCnt="19">
        <dgm:presLayoutVars>
          <dgm:bulletEnabled val="1"/>
        </dgm:presLayoutVars>
      </dgm:prSet>
      <dgm:spPr/>
      <dgm:t>
        <a:bodyPr/>
        <a:lstStyle/>
        <a:p>
          <a:endParaRPr lang="en-US"/>
        </a:p>
      </dgm:t>
    </dgm:pt>
    <dgm:pt modelId="{8F98FEB7-D65C-41A6-BA4E-AB5D8258ECCD}" type="pres">
      <dgm:prSet presAssocID="{16F03F94-1115-40A9-B493-A274DF93953D}" presName="dummy" presStyleCnt="0"/>
      <dgm:spPr/>
    </dgm:pt>
    <dgm:pt modelId="{3450A29F-9021-4B54-9E57-C83ABD8A0DE8}" type="pres">
      <dgm:prSet presAssocID="{99423631-A7AB-42D6-A444-B6D0A17352FD}" presName="sibTrans" presStyleLbl="sibTrans2D1" presStyleIdx="8" presStyleCnt="19"/>
      <dgm:spPr/>
      <dgm:t>
        <a:bodyPr/>
        <a:lstStyle/>
        <a:p>
          <a:endParaRPr lang="en-US"/>
        </a:p>
      </dgm:t>
    </dgm:pt>
    <dgm:pt modelId="{A884FA66-B3DB-46B3-8A68-6728BBF5118F}" type="pres">
      <dgm:prSet presAssocID="{07CEA0F1-51AE-4FD4-B4C8-91A1E8262549}" presName="node" presStyleLbl="node1" presStyleIdx="9" presStyleCnt="19">
        <dgm:presLayoutVars>
          <dgm:bulletEnabled val="1"/>
        </dgm:presLayoutVars>
      </dgm:prSet>
      <dgm:spPr/>
      <dgm:t>
        <a:bodyPr/>
        <a:lstStyle/>
        <a:p>
          <a:endParaRPr lang="en-US"/>
        </a:p>
      </dgm:t>
    </dgm:pt>
    <dgm:pt modelId="{A4E6C37E-3BBA-4ED0-A135-28B651204647}" type="pres">
      <dgm:prSet presAssocID="{07CEA0F1-51AE-4FD4-B4C8-91A1E8262549}" presName="dummy" presStyleCnt="0"/>
      <dgm:spPr/>
    </dgm:pt>
    <dgm:pt modelId="{F0B79B87-1FF1-44FD-8ECE-BB8B9ED2BFFE}" type="pres">
      <dgm:prSet presAssocID="{BC90EF37-9BC0-45B7-9C43-FC6AE9B9436D}" presName="sibTrans" presStyleLbl="sibTrans2D1" presStyleIdx="9" presStyleCnt="19"/>
      <dgm:spPr/>
      <dgm:t>
        <a:bodyPr/>
        <a:lstStyle/>
        <a:p>
          <a:endParaRPr lang="en-US"/>
        </a:p>
      </dgm:t>
    </dgm:pt>
    <dgm:pt modelId="{CCF637C7-C574-4E0B-918B-68F2C6D03901}" type="pres">
      <dgm:prSet presAssocID="{71CB75A8-E48C-4817-9C1B-BC9C29778548}" presName="node" presStyleLbl="node1" presStyleIdx="10" presStyleCnt="19">
        <dgm:presLayoutVars>
          <dgm:bulletEnabled val="1"/>
        </dgm:presLayoutVars>
      </dgm:prSet>
      <dgm:spPr/>
      <dgm:t>
        <a:bodyPr/>
        <a:lstStyle/>
        <a:p>
          <a:endParaRPr lang="en-US"/>
        </a:p>
      </dgm:t>
    </dgm:pt>
    <dgm:pt modelId="{B3606A52-CA68-4647-89F9-95B84912AF97}" type="pres">
      <dgm:prSet presAssocID="{71CB75A8-E48C-4817-9C1B-BC9C29778548}" presName="dummy" presStyleCnt="0"/>
      <dgm:spPr/>
    </dgm:pt>
    <dgm:pt modelId="{F1BEDEAE-B6B5-41D0-A6C0-64F9CA257637}" type="pres">
      <dgm:prSet presAssocID="{2D7B12F0-070A-468F-A873-A636A71F45B5}" presName="sibTrans" presStyleLbl="sibTrans2D1" presStyleIdx="10" presStyleCnt="19"/>
      <dgm:spPr/>
      <dgm:t>
        <a:bodyPr/>
        <a:lstStyle/>
        <a:p>
          <a:endParaRPr lang="en-US"/>
        </a:p>
      </dgm:t>
    </dgm:pt>
    <dgm:pt modelId="{9DBCFB03-A820-4471-B7DB-212B55EDF792}" type="pres">
      <dgm:prSet presAssocID="{0A266B50-27F2-4471-A15D-9028B44AA410}" presName="node" presStyleLbl="node1" presStyleIdx="11" presStyleCnt="19">
        <dgm:presLayoutVars>
          <dgm:bulletEnabled val="1"/>
        </dgm:presLayoutVars>
      </dgm:prSet>
      <dgm:spPr/>
      <dgm:t>
        <a:bodyPr/>
        <a:lstStyle/>
        <a:p>
          <a:endParaRPr lang="en-US"/>
        </a:p>
      </dgm:t>
    </dgm:pt>
    <dgm:pt modelId="{F319F6C4-8E29-4DC5-9743-2FCCEE33C30B}" type="pres">
      <dgm:prSet presAssocID="{0A266B50-27F2-4471-A15D-9028B44AA410}" presName="dummy" presStyleCnt="0"/>
      <dgm:spPr/>
    </dgm:pt>
    <dgm:pt modelId="{8E5C1E44-FEDE-4A9C-91B5-7405D05A8EEE}" type="pres">
      <dgm:prSet presAssocID="{D7F5CE7A-F693-4D92-8AEA-4B687BD1264A}" presName="sibTrans" presStyleLbl="sibTrans2D1" presStyleIdx="11" presStyleCnt="19"/>
      <dgm:spPr/>
      <dgm:t>
        <a:bodyPr/>
        <a:lstStyle/>
        <a:p>
          <a:endParaRPr lang="en-US"/>
        </a:p>
      </dgm:t>
    </dgm:pt>
    <dgm:pt modelId="{F02D93C1-F841-494F-968A-817DD49F9811}" type="pres">
      <dgm:prSet presAssocID="{3A1849A7-9B6F-4506-9C91-008A81EACB37}" presName="node" presStyleLbl="node1" presStyleIdx="12" presStyleCnt="19">
        <dgm:presLayoutVars>
          <dgm:bulletEnabled val="1"/>
        </dgm:presLayoutVars>
      </dgm:prSet>
      <dgm:spPr/>
      <dgm:t>
        <a:bodyPr/>
        <a:lstStyle/>
        <a:p>
          <a:endParaRPr lang="en-US"/>
        </a:p>
      </dgm:t>
    </dgm:pt>
    <dgm:pt modelId="{7187A3B2-29DA-4B07-B43F-5A79AA00AE21}" type="pres">
      <dgm:prSet presAssocID="{3A1849A7-9B6F-4506-9C91-008A81EACB37}" presName="dummy" presStyleCnt="0"/>
      <dgm:spPr/>
    </dgm:pt>
    <dgm:pt modelId="{F98CE665-548A-4E49-ACDD-700C15A5D52E}" type="pres">
      <dgm:prSet presAssocID="{1A36E8DF-E412-4959-BAE9-29ABD716B18E}" presName="sibTrans" presStyleLbl="sibTrans2D1" presStyleIdx="12" presStyleCnt="19"/>
      <dgm:spPr/>
      <dgm:t>
        <a:bodyPr/>
        <a:lstStyle/>
        <a:p>
          <a:endParaRPr lang="en-US"/>
        </a:p>
      </dgm:t>
    </dgm:pt>
    <dgm:pt modelId="{36651D23-8715-4CC9-B3DE-FB45EFBE587A}" type="pres">
      <dgm:prSet presAssocID="{4DD3C068-1E17-4C6E-808D-10205B85982A}" presName="node" presStyleLbl="node1" presStyleIdx="13" presStyleCnt="19">
        <dgm:presLayoutVars>
          <dgm:bulletEnabled val="1"/>
        </dgm:presLayoutVars>
      </dgm:prSet>
      <dgm:spPr/>
      <dgm:t>
        <a:bodyPr/>
        <a:lstStyle/>
        <a:p>
          <a:endParaRPr lang="en-US"/>
        </a:p>
      </dgm:t>
    </dgm:pt>
    <dgm:pt modelId="{0620FEE6-C269-4CE5-84E3-F8B5F21D4CB2}" type="pres">
      <dgm:prSet presAssocID="{4DD3C068-1E17-4C6E-808D-10205B85982A}" presName="dummy" presStyleCnt="0"/>
      <dgm:spPr/>
    </dgm:pt>
    <dgm:pt modelId="{20FC80F7-C2C6-48E7-B160-1BEBC3DAA425}" type="pres">
      <dgm:prSet presAssocID="{F0CC6838-415B-4B0A-82EF-CFD6AD9ECD7F}" presName="sibTrans" presStyleLbl="sibTrans2D1" presStyleIdx="13" presStyleCnt="19"/>
      <dgm:spPr/>
      <dgm:t>
        <a:bodyPr/>
        <a:lstStyle/>
        <a:p>
          <a:endParaRPr lang="en-US"/>
        </a:p>
      </dgm:t>
    </dgm:pt>
    <dgm:pt modelId="{4B3A8430-2679-464D-873D-82A47C661E13}" type="pres">
      <dgm:prSet presAssocID="{D97FF317-6B14-4CF8-B515-B0C693AEB3A6}" presName="node" presStyleLbl="node1" presStyleIdx="14" presStyleCnt="19">
        <dgm:presLayoutVars>
          <dgm:bulletEnabled val="1"/>
        </dgm:presLayoutVars>
      </dgm:prSet>
      <dgm:spPr/>
      <dgm:t>
        <a:bodyPr/>
        <a:lstStyle/>
        <a:p>
          <a:endParaRPr lang="en-US"/>
        </a:p>
      </dgm:t>
    </dgm:pt>
    <dgm:pt modelId="{3135AED6-C52B-4C4D-B6FF-D0D8C2C42AEC}" type="pres">
      <dgm:prSet presAssocID="{D97FF317-6B14-4CF8-B515-B0C693AEB3A6}" presName="dummy" presStyleCnt="0"/>
      <dgm:spPr/>
    </dgm:pt>
    <dgm:pt modelId="{5271D4D6-1B52-4743-A2C2-7D701580348A}" type="pres">
      <dgm:prSet presAssocID="{75A2E4A2-8B56-4D6A-B619-FDCB9AB96916}" presName="sibTrans" presStyleLbl="sibTrans2D1" presStyleIdx="14" presStyleCnt="19"/>
      <dgm:spPr/>
      <dgm:t>
        <a:bodyPr/>
        <a:lstStyle/>
        <a:p>
          <a:endParaRPr lang="en-US"/>
        </a:p>
      </dgm:t>
    </dgm:pt>
    <dgm:pt modelId="{76C41F3A-6B0F-4927-99F9-FEE5A7B10B87}" type="pres">
      <dgm:prSet presAssocID="{2D9F4943-4897-4F56-A216-1788D89F992F}" presName="node" presStyleLbl="node1" presStyleIdx="15" presStyleCnt="19">
        <dgm:presLayoutVars>
          <dgm:bulletEnabled val="1"/>
        </dgm:presLayoutVars>
      </dgm:prSet>
      <dgm:spPr/>
      <dgm:t>
        <a:bodyPr/>
        <a:lstStyle/>
        <a:p>
          <a:endParaRPr lang="en-US"/>
        </a:p>
      </dgm:t>
    </dgm:pt>
    <dgm:pt modelId="{BB22355F-7F9C-4D6A-85FC-949E8DEC609D}" type="pres">
      <dgm:prSet presAssocID="{2D9F4943-4897-4F56-A216-1788D89F992F}" presName="dummy" presStyleCnt="0"/>
      <dgm:spPr/>
    </dgm:pt>
    <dgm:pt modelId="{DFBA6FD5-F28A-4BA3-AB5F-E7F83A967923}" type="pres">
      <dgm:prSet presAssocID="{E348AA93-2BC9-4C2B-BB03-3DF1458F2220}" presName="sibTrans" presStyleLbl="sibTrans2D1" presStyleIdx="15" presStyleCnt="19"/>
      <dgm:spPr/>
      <dgm:t>
        <a:bodyPr/>
        <a:lstStyle/>
        <a:p>
          <a:endParaRPr lang="en-US"/>
        </a:p>
      </dgm:t>
    </dgm:pt>
    <dgm:pt modelId="{77999C73-FD61-4138-99D5-E3156A499E1F}" type="pres">
      <dgm:prSet presAssocID="{E718A1AF-5927-4929-80F9-21C9EB6B377E}" presName="node" presStyleLbl="node1" presStyleIdx="16" presStyleCnt="19">
        <dgm:presLayoutVars>
          <dgm:bulletEnabled val="1"/>
        </dgm:presLayoutVars>
      </dgm:prSet>
      <dgm:spPr/>
      <dgm:t>
        <a:bodyPr/>
        <a:lstStyle/>
        <a:p>
          <a:endParaRPr lang="en-US"/>
        </a:p>
      </dgm:t>
    </dgm:pt>
    <dgm:pt modelId="{4397F40F-78FC-40B8-BBCD-2F12AE68C602}" type="pres">
      <dgm:prSet presAssocID="{E718A1AF-5927-4929-80F9-21C9EB6B377E}" presName="dummy" presStyleCnt="0"/>
      <dgm:spPr/>
    </dgm:pt>
    <dgm:pt modelId="{2692E758-A09D-452F-AA4D-274BC30D12D3}" type="pres">
      <dgm:prSet presAssocID="{4875D219-53D1-408A-86BF-01C3E5EDF625}" presName="sibTrans" presStyleLbl="sibTrans2D1" presStyleIdx="16" presStyleCnt="19"/>
      <dgm:spPr/>
      <dgm:t>
        <a:bodyPr/>
        <a:lstStyle/>
        <a:p>
          <a:endParaRPr lang="en-US"/>
        </a:p>
      </dgm:t>
    </dgm:pt>
    <dgm:pt modelId="{438C6BDA-8C67-4FCD-AE55-867C2DAE0896}" type="pres">
      <dgm:prSet presAssocID="{13CD34A8-B029-4363-BD2A-E84733393A01}" presName="node" presStyleLbl="node1" presStyleIdx="17" presStyleCnt="19">
        <dgm:presLayoutVars>
          <dgm:bulletEnabled val="1"/>
        </dgm:presLayoutVars>
      </dgm:prSet>
      <dgm:spPr/>
      <dgm:t>
        <a:bodyPr/>
        <a:lstStyle/>
        <a:p>
          <a:endParaRPr lang="en-US"/>
        </a:p>
      </dgm:t>
    </dgm:pt>
    <dgm:pt modelId="{2DF76716-D0E7-4962-84E2-1970BCC2FC80}" type="pres">
      <dgm:prSet presAssocID="{13CD34A8-B029-4363-BD2A-E84733393A01}" presName="dummy" presStyleCnt="0"/>
      <dgm:spPr/>
    </dgm:pt>
    <dgm:pt modelId="{40BC02CD-0F11-4412-A47C-8F7F071A84F5}" type="pres">
      <dgm:prSet presAssocID="{B9567E82-CD17-4C9F-A95B-C4EA42E453CF}" presName="sibTrans" presStyleLbl="sibTrans2D1" presStyleIdx="17" presStyleCnt="19"/>
      <dgm:spPr/>
      <dgm:t>
        <a:bodyPr/>
        <a:lstStyle/>
        <a:p>
          <a:endParaRPr lang="en-US"/>
        </a:p>
      </dgm:t>
    </dgm:pt>
    <dgm:pt modelId="{730056D9-7AA7-4B5A-A35C-B3B208A74A46}" type="pres">
      <dgm:prSet presAssocID="{2601DF90-3521-4732-A00B-D89C8D9B3C7A}" presName="node" presStyleLbl="node1" presStyleIdx="18" presStyleCnt="19">
        <dgm:presLayoutVars>
          <dgm:bulletEnabled val="1"/>
        </dgm:presLayoutVars>
      </dgm:prSet>
      <dgm:spPr/>
      <dgm:t>
        <a:bodyPr/>
        <a:lstStyle/>
        <a:p>
          <a:endParaRPr lang="en-US"/>
        </a:p>
      </dgm:t>
    </dgm:pt>
    <dgm:pt modelId="{FF0DAD78-6AD1-4843-8E4D-37DB72C18BC0}" type="pres">
      <dgm:prSet presAssocID="{2601DF90-3521-4732-A00B-D89C8D9B3C7A}" presName="dummy" presStyleCnt="0"/>
      <dgm:spPr/>
    </dgm:pt>
    <dgm:pt modelId="{AFBAAC51-5316-45B3-A171-744BA5A93356}" type="pres">
      <dgm:prSet presAssocID="{9F9AE7A6-5A48-4695-8238-70DB3DC7E58E}" presName="sibTrans" presStyleLbl="sibTrans2D1" presStyleIdx="18" presStyleCnt="19"/>
      <dgm:spPr/>
      <dgm:t>
        <a:bodyPr/>
        <a:lstStyle/>
        <a:p>
          <a:endParaRPr lang="en-US"/>
        </a:p>
      </dgm:t>
    </dgm:pt>
  </dgm:ptLst>
  <dgm:cxnLst>
    <dgm:cxn modelId="{D6A2F328-4356-44F8-A73C-DA51C16674D3}" type="presOf" srcId="{1A36E8DF-E412-4959-BAE9-29ABD716B18E}" destId="{F98CE665-548A-4E49-ACDD-700C15A5D52E}" srcOrd="0" destOrd="0" presId="urn:microsoft.com/office/officeart/2005/8/layout/radial6"/>
    <dgm:cxn modelId="{E058BF4D-489D-4464-B9F4-21030F067FC3}" type="presOf" srcId="{A5325047-65DA-4FC5-8C09-4B29939EA094}" destId="{76088171-2154-4805-9117-C265497E18BD}" srcOrd="0" destOrd="0" presId="urn:microsoft.com/office/officeart/2005/8/layout/radial6"/>
    <dgm:cxn modelId="{1ADEDA31-A288-4F3C-8914-DF9A1FDC7409}" type="presOf" srcId="{07CEA0F1-51AE-4FD4-B4C8-91A1E8262549}" destId="{A884FA66-B3DB-46B3-8A68-6728BBF5118F}" srcOrd="0" destOrd="0" presId="urn:microsoft.com/office/officeart/2005/8/layout/radial6"/>
    <dgm:cxn modelId="{A4A9A0DC-7E03-420C-8F91-8760382264B9}" type="presOf" srcId="{BC90EF37-9BC0-45B7-9C43-FC6AE9B9436D}" destId="{F0B79B87-1FF1-44FD-8ECE-BB8B9ED2BFFE}" srcOrd="0" destOrd="0" presId="urn:microsoft.com/office/officeart/2005/8/layout/radial6"/>
    <dgm:cxn modelId="{85275416-4167-4C51-B075-57025A201D34}" srcId="{76333E8F-DBA5-4920-92F8-52ED1DED3A1B}" destId="{07CEA0F1-51AE-4FD4-B4C8-91A1E8262549}" srcOrd="9" destOrd="0" parTransId="{093E7C18-0470-4A83-83B6-6A315F2DBAA4}" sibTransId="{BC90EF37-9BC0-45B7-9C43-FC6AE9B9436D}"/>
    <dgm:cxn modelId="{C471E0BD-7E02-4A3E-B0B8-6F0980787E7D}" srcId="{76333E8F-DBA5-4920-92F8-52ED1DED3A1B}" destId="{B64F6B92-3100-41D5-8C1B-BBFB57DDCAD0}" srcOrd="7" destOrd="0" parTransId="{77DD173C-D133-4EB4-8B9D-A5B02C5116DB}" sibTransId="{78AE30FD-DCF9-4B85-95FA-1B9E3963FA78}"/>
    <dgm:cxn modelId="{5DD02C42-A4CB-4ACC-A09C-4087D861A872}" type="presOf" srcId="{E7BE4F71-E0DA-40BC-9060-5EF78C34B1F8}" destId="{73713644-6E08-4CC8-B8D3-F042E2F1DFCE}" srcOrd="0" destOrd="0" presId="urn:microsoft.com/office/officeart/2005/8/layout/radial6"/>
    <dgm:cxn modelId="{05A10A0D-C989-4D0B-A181-9DA072C64399}" srcId="{76333E8F-DBA5-4920-92F8-52ED1DED3A1B}" destId="{DA8058C8-9387-463C-A981-6D823BBEF88E}" srcOrd="5" destOrd="0" parTransId="{318BB841-F6EE-4ABF-BF64-CDAF486C00F3}" sibTransId="{09E668AA-9AD0-40CF-8E78-35A8A7FEBE7F}"/>
    <dgm:cxn modelId="{71C6BFED-1C49-4C73-872A-60CBF30B762D}" type="presOf" srcId="{71CB75A8-E48C-4817-9C1B-BC9C29778548}" destId="{CCF637C7-C574-4E0B-918B-68F2C6D03901}" srcOrd="0" destOrd="0" presId="urn:microsoft.com/office/officeart/2005/8/layout/radial6"/>
    <dgm:cxn modelId="{6CB557A2-E621-41B5-9211-B11AC5356734}" type="presOf" srcId="{D7F5CE7A-F693-4D92-8AEA-4B687BD1264A}" destId="{8E5C1E44-FEDE-4A9C-91B5-7405D05A8EEE}" srcOrd="0" destOrd="0" presId="urn:microsoft.com/office/officeart/2005/8/layout/radial6"/>
    <dgm:cxn modelId="{6550BD21-F126-4B22-8852-102B432218CF}" srcId="{76333E8F-DBA5-4920-92F8-52ED1DED3A1B}" destId="{4DD3C068-1E17-4C6E-808D-10205B85982A}" srcOrd="13" destOrd="0" parTransId="{76F8452A-930D-44F6-B7F8-6FD3E54ACC62}" sibTransId="{F0CC6838-415B-4B0A-82EF-CFD6AD9ECD7F}"/>
    <dgm:cxn modelId="{1D49A3E6-176B-4DC4-8784-491D5E616D0A}" type="presOf" srcId="{E64969A3-F37E-4769-BDBB-CB1964D3C40D}" destId="{AEA64DC2-398E-4361-8B84-48A95A4109B7}" srcOrd="0" destOrd="0" presId="urn:microsoft.com/office/officeart/2005/8/layout/radial6"/>
    <dgm:cxn modelId="{354B2BEF-348A-4923-AB1B-95C12C103AF6}" type="presOf" srcId="{E718A1AF-5927-4929-80F9-21C9EB6B377E}" destId="{77999C73-FD61-4138-99D5-E3156A499E1F}" srcOrd="0" destOrd="0" presId="urn:microsoft.com/office/officeart/2005/8/layout/radial6"/>
    <dgm:cxn modelId="{3E0D6AA4-9770-4541-8B7B-8980930D6EF8}" srcId="{76333E8F-DBA5-4920-92F8-52ED1DED3A1B}" destId="{48392049-E646-4783-A0DE-060AA289840D}" srcOrd="2" destOrd="0" parTransId="{A3890CE6-E087-4408-99BF-2BA5BE0F47C3}" sibTransId="{A5325047-65DA-4FC5-8C09-4B29939EA094}"/>
    <dgm:cxn modelId="{7BD56809-3E3C-4D6C-B2EF-32D6C17508E4}" srcId="{76333E8F-DBA5-4920-92F8-52ED1DED3A1B}" destId="{2601DF90-3521-4732-A00B-D89C8D9B3C7A}" srcOrd="18" destOrd="0" parTransId="{9B479DF7-48C3-4893-926F-3FA6D6595BBB}" sibTransId="{9F9AE7A6-5A48-4695-8238-70DB3DC7E58E}"/>
    <dgm:cxn modelId="{8EC47320-E4B9-434B-8D44-40B7983B0BC4}" srcId="{76333E8F-DBA5-4920-92F8-52ED1DED3A1B}" destId="{13CD34A8-B029-4363-BD2A-E84733393A01}" srcOrd="17" destOrd="0" parTransId="{072AD065-3194-46EC-84F5-313C2C38C099}" sibTransId="{B9567E82-CD17-4C9F-A95B-C4EA42E453CF}"/>
    <dgm:cxn modelId="{721373E3-CDC4-4039-A45A-FAC0453039A6}" type="presOf" srcId="{DA8058C8-9387-463C-A981-6D823BBEF88E}" destId="{B72D272D-3D1F-436D-AEFB-01DC02C26D9C}" srcOrd="0" destOrd="0" presId="urn:microsoft.com/office/officeart/2005/8/layout/radial6"/>
    <dgm:cxn modelId="{CE5D4555-4EF2-40E3-AA8E-18DCA52E8ED3}" type="presOf" srcId="{E348AA93-2BC9-4C2B-BB03-3DF1458F2220}" destId="{DFBA6FD5-F28A-4BA3-AB5F-E7F83A967923}" srcOrd="0" destOrd="0" presId="urn:microsoft.com/office/officeart/2005/8/layout/radial6"/>
    <dgm:cxn modelId="{DA8E87CD-D743-426C-8FC0-8C976760A108}" type="presOf" srcId="{4875D219-53D1-408A-86BF-01C3E5EDF625}" destId="{2692E758-A09D-452F-AA4D-274BC30D12D3}" srcOrd="0" destOrd="0" presId="urn:microsoft.com/office/officeart/2005/8/layout/radial6"/>
    <dgm:cxn modelId="{145ABB26-377D-4172-A96F-B2C7583D4ABB}" type="presOf" srcId="{6E71AD6A-0997-44A8-9210-4A25C114389B}" destId="{795AC436-BCF4-4BAC-8ABF-C0436A514F10}" srcOrd="0" destOrd="0" presId="urn:microsoft.com/office/officeart/2005/8/layout/radial6"/>
    <dgm:cxn modelId="{222FFB83-D4F9-4D91-A729-00FABF0A5507}" srcId="{76333E8F-DBA5-4920-92F8-52ED1DED3A1B}" destId="{4FD55D20-06B5-4406-8136-D9B77E401C0B}" srcOrd="0" destOrd="0" parTransId="{D17CD1EC-5302-46A0-8A3A-BAE62E65C369}" sibTransId="{6E71AD6A-0997-44A8-9210-4A25C114389B}"/>
    <dgm:cxn modelId="{8BF15F72-1BAD-412B-A7B8-1BDD2E932A55}" type="presOf" srcId="{78AE30FD-DCF9-4B85-95FA-1B9E3963FA78}" destId="{C92A4510-97B6-4AF5-A5EB-C55268167A0A}" srcOrd="0" destOrd="0" presId="urn:microsoft.com/office/officeart/2005/8/layout/radial6"/>
    <dgm:cxn modelId="{34766E90-12B1-4E32-BFFC-A6E00B2A0AB2}" type="presOf" srcId="{71BDA5E0-2FF5-47DF-B560-D41BF8EF4896}" destId="{7E45934A-AC11-40EF-8D22-FBFE785647FA}" srcOrd="0" destOrd="0" presId="urn:microsoft.com/office/officeart/2005/8/layout/radial6"/>
    <dgm:cxn modelId="{4400A46C-7897-42DE-98F5-EB53344E1BEB}" srcId="{76333E8F-DBA5-4920-92F8-52ED1DED3A1B}" destId="{D97FF317-6B14-4CF8-B515-B0C693AEB3A6}" srcOrd="14" destOrd="0" parTransId="{15BDD28B-111A-4E1D-B65C-1DC10E52413A}" sibTransId="{75A2E4A2-8B56-4D6A-B619-FDCB9AB96916}"/>
    <dgm:cxn modelId="{DF2AF65C-3FB3-4E1E-A039-68C028B67DF8}" srcId="{76333E8F-DBA5-4920-92F8-52ED1DED3A1B}" destId="{71CB75A8-E48C-4817-9C1B-BC9C29778548}" srcOrd="10" destOrd="0" parTransId="{541EB541-AB58-4AB3-88FC-05A69AA2F3C9}" sibTransId="{2D7B12F0-070A-468F-A873-A636A71F45B5}"/>
    <dgm:cxn modelId="{0F50721A-5732-4F96-B7CE-2109FC5EB421}" type="presOf" srcId="{75A2E4A2-8B56-4D6A-B619-FDCB9AB96916}" destId="{5271D4D6-1B52-4743-A2C2-7D701580348A}" srcOrd="0" destOrd="0" presId="urn:microsoft.com/office/officeart/2005/8/layout/radial6"/>
    <dgm:cxn modelId="{19995092-CEC8-4641-9F0F-E9A8FDEDD0F2}" type="presOf" srcId="{4DD3C068-1E17-4C6E-808D-10205B85982A}" destId="{36651D23-8715-4CC9-B3DE-FB45EFBE587A}" srcOrd="0" destOrd="0" presId="urn:microsoft.com/office/officeart/2005/8/layout/radial6"/>
    <dgm:cxn modelId="{6510288A-2FB7-454C-AE37-94D8C3965C44}" srcId="{76333E8F-DBA5-4920-92F8-52ED1DED3A1B}" destId="{16F03F94-1115-40A9-B493-A274DF93953D}" srcOrd="8" destOrd="0" parTransId="{980D0FB1-E546-4BC8-9C4C-AA9044864BB4}" sibTransId="{99423631-A7AB-42D6-A444-B6D0A17352FD}"/>
    <dgm:cxn modelId="{55A27699-011F-49C0-88DF-FBDD827E8186}" srcId="{76333E8F-DBA5-4920-92F8-52ED1DED3A1B}" destId="{2D9F4943-4897-4F56-A216-1788D89F992F}" srcOrd="15" destOrd="0" parTransId="{E3132EA7-F54A-42EB-9F94-B8777E8AB280}" sibTransId="{E348AA93-2BC9-4C2B-BB03-3DF1458F2220}"/>
    <dgm:cxn modelId="{BA015DA1-28D4-4730-9FF8-A608CC2A694D}" type="presOf" srcId="{66CFAD17-BBBC-44A6-A173-462A16108A26}" destId="{65FA9E0B-81A3-45F5-9D12-D3BF54A979FA}" srcOrd="0" destOrd="0" presId="urn:microsoft.com/office/officeart/2005/8/layout/radial6"/>
    <dgm:cxn modelId="{E31D20A9-9B48-4DE4-9B7C-BECFCF5CA285}" type="presOf" srcId="{F0CC6838-415B-4B0A-82EF-CFD6AD9ECD7F}" destId="{20FC80F7-C2C6-48E7-B160-1BEBC3DAA425}" srcOrd="0" destOrd="0" presId="urn:microsoft.com/office/officeart/2005/8/layout/radial6"/>
    <dgm:cxn modelId="{865CC74B-E934-41F1-8AEC-4F40DF5818D4}" type="presOf" srcId="{09E668AA-9AD0-40CF-8E78-35A8A7FEBE7F}" destId="{49EA8B28-8DFA-484A-B73A-D904E1F1334B}" srcOrd="0" destOrd="0" presId="urn:microsoft.com/office/officeart/2005/8/layout/radial6"/>
    <dgm:cxn modelId="{C4B7E19A-50A7-408E-BFEC-C784B11A6ABA}" type="presOf" srcId="{4DE56F68-B18C-4DC9-B441-270B6BF612E6}" destId="{C550EF27-1E55-48D2-AEB0-FD2AF5D2249A}" srcOrd="0" destOrd="0" presId="urn:microsoft.com/office/officeart/2005/8/layout/radial6"/>
    <dgm:cxn modelId="{1B84B78D-51A5-45D1-B807-AA809C2C92CD}" srcId="{E7BE4F71-E0DA-40BC-9060-5EF78C34B1F8}" destId="{76333E8F-DBA5-4920-92F8-52ED1DED3A1B}" srcOrd="0" destOrd="0" parTransId="{C68AF21B-BE49-4474-92FA-F878D51DB0FB}" sibTransId="{44D9395C-3F44-4799-872E-2A6F8FDCBA96}"/>
    <dgm:cxn modelId="{B377CB81-AA50-4E69-B09B-C2A35661EB5C}" type="presOf" srcId="{3A1849A7-9B6F-4506-9C91-008A81EACB37}" destId="{F02D93C1-F841-494F-968A-817DD49F9811}" srcOrd="0" destOrd="0" presId="urn:microsoft.com/office/officeart/2005/8/layout/radial6"/>
    <dgm:cxn modelId="{E70A6EFE-6FD9-494A-84C5-78EE073FBA6A}" type="presOf" srcId="{F343A1F4-EB64-4455-9641-6139C5BC7317}" destId="{78C8417E-8DD7-4AFD-948C-31EB27575438}" srcOrd="0" destOrd="0" presId="urn:microsoft.com/office/officeart/2005/8/layout/radial6"/>
    <dgm:cxn modelId="{71405C5A-AD60-41AF-AC1B-AC1C8DDF6A9A}" type="presOf" srcId="{4FD55D20-06B5-4406-8136-D9B77E401C0B}" destId="{E542CB20-7230-477C-AD2D-0FCDB72C7495}" srcOrd="0" destOrd="0" presId="urn:microsoft.com/office/officeart/2005/8/layout/radial6"/>
    <dgm:cxn modelId="{87050239-7414-4FE5-B9B7-4E1202EE0486}" srcId="{76333E8F-DBA5-4920-92F8-52ED1DED3A1B}" destId="{E718A1AF-5927-4929-80F9-21C9EB6B377E}" srcOrd="16" destOrd="0" parTransId="{8CA2C4B7-F046-495F-A7C9-6A13B72DD858}" sibTransId="{4875D219-53D1-408A-86BF-01C3E5EDF625}"/>
    <dgm:cxn modelId="{95C52FA9-8365-49AB-A955-52850F792335}" srcId="{76333E8F-DBA5-4920-92F8-52ED1DED3A1B}" destId="{0A266B50-27F2-4471-A15D-9028B44AA410}" srcOrd="11" destOrd="0" parTransId="{88F28998-7980-4CD8-9D04-504C68C6A4E6}" sibTransId="{D7F5CE7A-F693-4D92-8AEA-4B687BD1264A}"/>
    <dgm:cxn modelId="{1837D705-D521-4802-BA13-DABFA4395A7C}" type="presOf" srcId="{B9567E82-CD17-4C9F-A95B-C4EA42E453CF}" destId="{40BC02CD-0F11-4412-A47C-8F7F071A84F5}" srcOrd="0" destOrd="0" presId="urn:microsoft.com/office/officeart/2005/8/layout/radial6"/>
    <dgm:cxn modelId="{401EB5D4-478F-46B8-BA54-5B8F75D6849C}" type="presOf" srcId="{2D7B12F0-070A-468F-A873-A636A71F45B5}" destId="{F1BEDEAE-B6B5-41D0-A6C0-64F9CA257637}" srcOrd="0" destOrd="0" presId="urn:microsoft.com/office/officeart/2005/8/layout/radial6"/>
    <dgm:cxn modelId="{268929E4-8213-4640-AC4C-3EA02F50890F}" type="presOf" srcId="{B64F6B92-3100-41D5-8C1B-BBFB57DDCAD0}" destId="{603DC403-50D7-48EA-9BF7-55A3FFD8D1C3}" srcOrd="0" destOrd="0" presId="urn:microsoft.com/office/officeart/2005/8/layout/radial6"/>
    <dgm:cxn modelId="{83BCB9CE-0A9F-4D84-830D-08D68DC4A57F}" type="presOf" srcId="{9F9AE7A6-5A48-4695-8238-70DB3DC7E58E}" destId="{AFBAAC51-5316-45B3-A171-744BA5A93356}" srcOrd="0" destOrd="0" presId="urn:microsoft.com/office/officeart/2005/8/layout/radial6"/>
    <dgm:cxn modelId="{DDA5F7D4-734B-4152-8A2F-405726D1AD17}" type="presOf" srcId="{13CD34A8-B029-4363-BD2A-E84733393A01}" destId="{438C6BDA-8C67-4FCD-AE55-867C2DAE0896}" srcOrd="0" destOrd="0" presId="urn:microsoft.com/office/officeart/2005/8/layout/radial6"/>
    <dgm:cxn modelId="{0C6DE9ED-AF48-4A80-9433-F7349960F3ED}" srcId="{76333E8F-DBA5-4920-92F8-52ED1DED3A1B}" destId="{1D159AA1-5C07-45CB-821F-5BBACEBB0854}" srcOrd="4" destOrd="0" parTransId="{1724404C-10D1-4EC5-9E35-87B27FAA5C3F}" sibTransId="{66CFAD17-BBBC-44A6-A173-462A16108A26}"/>
    <dgm:cxn modelId="{FBE5FE01-6621-4D35-83B9-5E9DBCD2369F}" srcId="{76333E8F-DBA5-4920-92F8-52ED1DED3A1B}" destId="{E64969A3-F37E-4769-BDBB-CB1964D3C40D}" srcOrd="6" destOrd="0" parTransId="{87AD1269-25F8-4024-840C-9FDC881152AE}" sibTransId="{F343A1F4-EB64-4455-9641-6139C5BC7317}"/>
    <dgm:cxn modelId="{3BCB1EB2-147F-4466-8A52-D1846B901A04}" type="presOf" srcId="{76333E8F-DBA5-4920-92F8-52ED1DED3A1B}" destId="{D8E923BD-2881-4718-A200-30EE8D05D4F7}" srcOrd="0" destOrd="0" presId="urn:microsoft.com/office/officeart/2005/8/layout/radial6"/>
    <dgm:cxn modelId="{1E6E0D56-0C36-4EAA-91EA-1FAD18CE2080}" srcId="{76333E8F-DBA5-4920-92F8-52ED1DED3A1B}" destId="{71BDA5E0-2FF5-47DF-B560-D41BF8EF4896}" srcOrd="3" destOrd="0" parTransId="{268F95DA-706F-4592-B3F6-93CCDD64D4EB}" sibTransId="{4DE56F68-B18C-4DC9-B441-270B6BF612E6}"/>
    <dgm:cxn modelId="{E749AD28-84FB-4B95-B96E-2223A327EFA9}" type="presOf" srcId="{48392049-E646-4783-A0DE-060AA289840D}" destId="{69CA270E-2584-4242-BB49-153BC36B740F}" srcOrd="0" destOrd="0" presId="urn:microsoft.com/office/officeart/2005/8/layout/radial6"/>
    <dgm:cxn modelId="{62CA2899-130A-446A-935E-19F56763934E}" srcId="{76333E8F-DBA5-4920-92F8-52ED1DED3A1B}" destId="{3407156A-FAE2-44FF-A58C-A9BA68ADF957}" srcOrd="1" destOrd="0" parTransId="{3C5CE284-8DA2-4539-A58F-22F52F9F7E65}" sibTransId="{1B2FB010-19D6-47E1-9250-11CC21AC9BB6}"/>
    <dgm:cxn modelId="{9B0E0686-A16F-4D73-B6B7-4A4700A38C4E}" type="presOf" srcId="{99423631-A7AB-42D6-A444-B6D0A17352FD}" destId="{3450A29F-9021-4B54-9E57-C83ABD8A0DE8}" srcOrd="0" destOrd="0" presId="urn:microsoft.com/office/officeart/2005/8/layout/radial6"/>
    <dgm:cxn modelId="{C8C8B3EA-E525-4CA5-8466-BFD6F3FF3614}" type="presOf" srcId="{D97FF317-6B14-4CF8-B515-B0C693AEB3A6}" destId="{4B3A8430-2679-464D-873D-82A47C661E13}" srcOrd="0" destOrd="0" presId="urn:microsoft.com/office/officeart/2005/8/layout/radial6"/>
    <dgm:cxn modelId="{8E0AFC93-7668-47F2-B189-81C1716CAC0E}" srcId="{76333E8F-DBA5-4920-92F8-52ED1DED3A1B}" destId="{3A1849A7-9B6F-4506-9C91-008A81EACB37}" srcOrd="12" destOrd="0" parTransId="{D8ACD2B4-AB24-4325-8163-72F03E442F36}" sibTransId="{1A36E8DF-E412-4959-BAE9-29ABD716B18E}"/>
    <dgm:cxn modelId="{44119F4C-A5A0-48BC-AAFC-6418608AFC1B}" type="presOf" srcId="{2601DF90-3521-4732-A00B-D89C8D9B3C7A}" destId="{730056D9-7AA7-4B5A-A35C-B3B208A74A46}" srcOrd="0" destOrd="0" presId="urn:microsoft.com/office/officeart/2005/8/layout/radial6"/>
    <dgm:cxn modelId="{B692A6D4-8E22-4B7A-B5BC-8892AD44EA9C}" type="presOf" srcId="{0A266B50-27F2-4471-A15D-9028B44AA410}" destId="{9DBCFB03-A820-4471-B7DB-212B55EDF792}" srcOrd="0" destOrd="0" presId="urn:microsoft.com/office/officeart/2005/8/layout/radial6"/>
    <dgm:cxn modelId="{6D9A2BD4-9E90-45F5-A0D9-9B522B42B16D}" type="presOf" srcId="{2D9F4943-4897-4F56-A216-1788D89F992F}" destId="{76C41F3A-6B0F-4927-99F9-FEE5A7B10B87}" srcOrd="0" destOrd="0" presId="urn:microsoft.com/office/officeart/2005/8/layout/radial6"/>
    <dgm:cxn modelId="{92F73573-4344-47B4-8909-F3F91E21A04A}" type="presOf" srcId="{16F03F94-1115-40A9-B493-A274DF93953D}" destId="{18B34EF2-BB3A-492C-B0C2-B9C06933B418}" srcOrd="0" destOrd="0" presId="urn:microsoft.com/office/officeart/2005/8/layout/radial6"/>
    <dgm:cxn modelId="{F2A1EDDF-6AAB-451A-BFD1-81615AF46571}" type="presOf" srcId="{3407156A-FAE2-44FF-A58C-A9BA68ADF957}" destId="{11B18E9C-64F4-444F-9EB6-C1592BA920F2}" srcOrd="0" destOrd="0" presId="urn:microsoft.com/office/officeart/2005/8/layout/radial6"/>
    <dgm:cxn modelId="{97501401-4A93-4870-B90C-FC03E8566671}" type="presOf" srcId="{1B2FB010-19D6-47E1-9250-11CC21AC9BB6}" destId="{2E809B46-4ACE-4F2E-A869-EDB5B93CBDA5}" srcOrd="0" destOrd="0" presId="urn:microsoft.com/office/officeart/2005/8/layout/radial6"/>
    <dgm:cxn modelId="{869B0057-B08C-41D5-89A2-A0150EA0A2AA}" type="presOf" srcId="{1D159AA1-5C07-45CB-821F-5BBACEBB0854}" destId="{0EF0A9F3-B6ED-43A2-B238-7B9FE3D2ACF8}" srcOrd="0" destOrd="0" presId="urn:microsoft.com/office/officeart/2005/8/layout/radial6"/>
    <dgm:cxn modelId="{13D594B6-C040-429A-9438-E6A36C9D5DE9}" type="presParOf" srcId="{73713644-6E08-4CC8-B8D3-F042E2F1DFCE}" destId="{D8E923BD-2881-4718-A200-30EE8D05D4F7}" srcOrd="0" destOrd="0" presId="urn:microsoft.com/office/officeart/2005/8/layout/radial6"/>
    <dgm:cxn modelId="{5B351819-15ED-44D1-ACFB-FE8DF1BA1EF0}" type="presParOf" srcId="{73713644-6E08-4CC8-B8D3-F042E2F1DFCE}" destId="{E542CB20-7230-477C-AD2D-0FCDB72C7495}" srcOrd="1" destOrd="0" presId="urn:microsoft.com/office/officeart/2005/8/layout/radial6"/>
    <dgm:cxn modelId="{1DA687D4-A4C9-468D-8810-90B5FC118314}" type="presParOf" srcId="{73713644-6E08-4CC8-B8D3-F042E2F1DFCE}" destId="{4DCE26ED-6FD2-4D1E-9CFB-BF9B8B31AB01}" srcOrd="2" destOrd="0" presId="urn:microsoft.com/office/officeart/2005/8/layout/radial6"/>
    <dgm:cxn modelId="{1C519619-5CDA-4CBB-A151-B417EC9E114C}" type="presParOf" srcId="{73713644-6E08-4CC8-B8D3-F042E2F1DFCE}" destId="{795AC436-BCF4-4BAC-8ABF-C0436A514F10}" srcOrd="3" destOrd="0" presId="urn:microsoft.com/office/officeart/2005/8/layout/radial6"/>
    <dgm:cxn modelId="{EF4A498C-0895-4572-ACD6-C381F1CA0056}" type="presParOf" srcId="{73713644-6E08-4CC8-B8D3-F042E2F1DFCE}" destId="{11B18E9C-64F4-444F-9EB6-C1592BA920F2}" srcOrd="4" destOrd="0" presId="urn:microsoft.com/office/officeart/2005/8/layout/radial6"/>
    <dgm:cxn modelId="{7139ECA0-FCCB-466D-83BC-AA6DDBB9AEA1}" type="presParOf" srcId="{73713644-6E08-4CC8-B8D3-F042E2F1DFCE}" destId="{615E21C8-3DB9-4C52-B974-14A186DB7A17}" srcOrd="5" destOrd="0" presId="urn:microsoft.com/office/officeart/2005/8/layout/radial6"/>
    <dgm:cxn modelId="{4A0A81EB-21B0-44B3-A7AF-20BB57FE7D80}" type="presParOf" srcId="{73713644-6E08-4CC8-B8D3-F042E2F1DFCE}" destId="{2E809B46-4ACE-4F2E-A869-EDB5B93CBDA5}" srcOrd="6" destOrd="0" presId="urn:microsoft.com/office/officeart/2005/8/layout/radial6"/>
    <dgm:cxn modelId="{D13239F3-58B9-450E-851C-9A58B62CBE9A}" type="presParOf" srcId="{73713644-6E08-4CC8-B8D3-F042E2F1DFCE}" destId="{69CA270E-2584-4242-BB49-153BC36B740F}" srcOrd="7" destOrd="0" presId="urn:microsoft.com/office/officeart/2005/8/layout/radial6"/>
    <dgm:cxn modelId="{124A059F-1992-446F-B774-2266D71BF205}" type="presParOf" srcId="{73713644-6E08-4CC8-B8D3-F042E2F1DFCE}" destId="{3E37355A-E0EE-4F0E-B10F-F5B0239FC01F}" srcOrd="8" destOrd="0" presId="urn:microsoft.com/office/officeart/2005/8/layout/radial6"/>
    <dgm:cxn modelId="{DB3912B9-87C4-4C5C-BBC9-577EE45500CD}" type="presParOf" srcId="{73713644-6E08-4CC8-B8D3-F042E2F1DFCE}" destId="{76088171-2154-4805-9117-C265497E18BD}" srcOrd="9" destOrd="0" presId="urn:microsoft.com/office/officeart/2005/8/layout/radial6"/>
    <dgm:cxn modelId="{5B901032-E0CA-41A8-87AD-CD1D6080BA38}" type="presParOf" srcId="{73713644-6E08-4CC8-B8D3-F042E2F1DFCE}" destId="{7E45934A-AC11-40EF-8D22-FBFE785647FA}" srcOrd="10" destOrd="0" presId="urn:microsoft.com/office/officeart/2005/8/layout/radial6"/>
    <dgm:cxn modelId="{5F3E3B5C-EC6C-4FCD-8766-B0365F55DE43}" type="presParOf" srcId="{73713644-6E08-4CC8-B8D3-F042E2F1DFCE}" destId="{CA3AE30B-FBA7-467C-B775-952B246B32AC}" srcOrd="11" destOrd="0" presId="urn:microsoft.com/office/officeart/2005/8/layout/radial6"/>
    <dgm:cxn modelId="{0D7FADC7-6BF3-4805-8141-ED973EF94B21}" type="presParOf" srcId="{73713644-6E08-4CC8-B8D3-F042E2F1DFCE}" destId="{C550EF27-1E55-48D2-AEB0-FD2AF5D2249A}" srcOrd="12" destOrd="0" presId="urn:microsoft.com/office/officeart/2005/8/layout/radial6"/>
    <dgm:cxn modelId="{F6DF6841-4D6E-4B5D-BE46-992E84E0DF05}" type="presParOf" srcId="{73713644-6E08-4CC8-B8D3-F042E2F1DFCE}" destId="{0EF0A9F3-B6ED-43A2-B238-7B9FE3D2ACF8}" srcOrd="13" destOrd="0" presId="urn:microsoft.com/office/officeart/2005/8/layout/radial6"/>
    <dgm:cxn modelId="{FEE59740-BC39-43C3-8517-23322C203D5D}" type="presParOf" srcId="{73713644-6E08-4CC8-B8D3-F042E2F1DFCE}" destId="{5CAFF9DA-3190-4E2C-8EF1-ECB1E451DAF7}" srcOrd="14" destOrd="0" presId="urn:microsoft.com/office/officeart/2005/8/layout/radial6"/>
    <dgm:cxn modelId="{6A0C4B48-40E5-4AEA-BE11-E42A1BB6054B}" type="presParOf" srcId="{73713644-6E08-4CC8-B8D3-F042E2F1DFCE}" destId="{65FA9E0B-81A3-45F5-9D12-D3BF54A979FA}" srcOrd="15" destOrd="0" presId="urn:microsoft.com/office/officeart/2005/8/layout/radial6"/>
    <dgm:cxn modelId="{FA83685E-B95F-4DDF-9DA6-9A86A22FCB20}" type="presParOf" srcId="{73713644-6E08-4CC8-B8D3-F042E2F1DFCE}" destId="{B72D272D-3D1F-436D-AEFB-01DC02C26D9C}" srcOrd="16" destOrd="0" presId="urn:microsoft.com/office/officeart/2005/8/layout/radial6"/>
    <dgm:cxn modelId="{A8C39678-5893-4C22-94F5-8A56B6AD87F7}" type="presParOf" srcId="{73713644-6E08-4CC8-B8D3-F042E2F1DFCE}" destId="{6C0B5102-920C-4B9B-B00D-96923D523CE5}" srcOrd="17" destOrd="0" presId="urn:microsoft.com/office/officeart/2005/8/layout/radial6"/>
    <dgm:cxn modelId="{0D138E0E-5862-4254-A5F0-C12363F6EF05}" type="presParOf" srcId="{73713644-6E08-4CC8-B8D3-F042E2F1DFCE}" destId="{49EA8B28-8DFA-484A-B73A-D904E1F1334B}" srcOrd="18" destOrd="0" presId="urn:microsoft.com/office/officeart/2005/8/layout/radial6"/>
    <dgm:cxn modelId="{43D455AB-F698-4214-9608-C88C16048EA6}" type="presParOf" srcId="{73713644-6E08-4CC8-B8D3-F042E2F1DFCE}" destId="{AEA64DC2-398E-4361-8B84-48A95A4109B7}" srcOrd="19" destOrd="0" presId="urn:microsoft.com/office/officeart/2005/8/layout/radial6"/>
    <dgm:cxn modelId="{589A5675-BD44-4571-9A50-70A82213B20A}" type="presParOf" srcId="{73713644-6E08-4CC8-B8D3-F042E2F1DFCE}" destId="{2767E026-4115-4575-AA74-EF7B96E34139}" srcOrd="20" destOrd="0" presId="urn:microsoft.com/office/officeart/2005/8/layout/radial6"/>
    <dgm:cxn modelId="{94D6CAC1-61AD-4C84-B150-F3DAC2506016}" type="presParOf" srcId="{73713644-6E08-4CC8-B8D3-F042E2F1DFCE}" destId="{78C8417E-8DD7-4AFD-948C-31EB27575438}" srcOrd="21" destOrd="0" presId="urn:microsoft.com/office/officeart/2005/8/layout/radial6"/>
    <dgm:cxn modelId="{71E3DAB7-3450-4C01-8ECC-953EDBB5B6D7}" type="presParOf" srcId="{73713644-6E08-4CC8-B8D3-F042E2F1DFCE}" destId="{603DC403-50D7-48EA-9BF7-55A3FFD8D1C3}" srcOrd="22" destOrd="0" presId="urn:microsoft.com/office/officeart/2005/8/layout/radial6"/>
    <dgm:cxn modelId="{A059BB9A-E079-4201-B27E-0C59D899D3A3}" type="presParOf" srcId="{73713644-6E08-4CC8-B8D3-F042E2F1DFCE}" destId="{6EC7E423-4FAF-4968-ACCC-C48C3FAEBBC0}" srcOrd="23" destOrd="0" presId="urn:microsoft.com/office/officeart/2005/8/layout/radial6"/>
    <dgm:cxn modelId="{DB848B51-C582-49E9-9DE3-91BEBBC0FB98}" type="presParOf" srcId="{73713644-6E08-4CC8-B8D3-F042E2F1DFCE}" destId="{C92A4510-97B6-4AF5-A5EB-C55268167A0A}" srcOrd="24" destOrd="0" presId="urn:microsoft.com/office/officeart/2005/8/layout/radial6"/>
    <dgm:cxn modelId="{82E777B0-476D-45CE-A1CE-0151B4465DC9}" type="presParOf" srcId="{73713644-6E08-4CC8-B8D3-F042E2F1DFCE}" destId="{18B34EF2-BB3A-492C-B0C2-B9C06933B418}" srcOrd="25" destOrd="0" presId="urn:microsoft.com/office/officeart/2005/8/layout/radial6"/>
    <dgm:cxn modelId="{33C2BC37-37B9-4BE5-9C6D-38EF44A0FCDB}" type="presParOf" srcId="{73713644-6E08-4CC8-B8D3-F042E2F1DFCE}" destId="{8F98FEB7-D65C-41A6-BA4E-AB5D8258ECCD}" srcOrd="26" destOrd="0" presId="urn:microsoft.com/office/officeart/2005/8/layout/radial6"/>
    <dgm:cxn modelId="{0353A081-5ADC-4749-951C-94145CD2EC90}" type="presParOf" srcId="{73713644-6E08-4CC8-B8D3-F042E2F1DFCE}" destId="{3450A29F-9021-4B54-9E57-C83ABD8A0DE8}" srcOrd="27" destOrd="0" presId="urn:microsoft.com/office/officeart/2005/8/layout/radial6"/>
    <dgm:cxn modelId="{B1D6E70C-C255-4423-8B49-FD02172C6AA1}" type="presParOf" srcId="{73713644-6E08-4CC8-B8D3-F042E2F1DFCE}" destId="{A884FA66-B3DB-46B3-8A68-6728BBF5118F}" srcOrd="28" destOrd="0" presId="urn:microsoft.com/office/officeart/2005/8/layout/radial6"/>
    <dgm:cxn modelId="{07A439CA-9041-48B9-A10B-11E7B5B4B424}" type="presParOf" srcId="{73713644-6E08-4CC8-B8D3-F042E2F1DFCE}" destId="{A4E6C37E-3BBA-4ED0-A135-28B651204647}" srcOrd="29" destOrd="0" presId="urn:microsoft.com/office/officeart/2005/8/layout/radial6"/>
    <dgm:cxn modelId="{BF60DF24-E781-4D33-87B0-7760471A2654}" type="presParOf" srcId="{73713644-6E08-4CC8-B8D3-F042E2F1DFCE}" destId="{F0B79B87-1FF1-44FD-8ECE-BB8B9ED2BFFE}" srcOrd="30" destOrd="0" presId="urn:microsoft.com/office/officeart/2005/8/layout/radial6"/>
    <dgm:cxn modelId="{8E6A88D1-FE56-47EE-8786-88AB3E55C47F}" type="presParOf" srcId="{73713644-6E08-4CC8-B8D3-F042E2F1DFCE}" destId="{CCF637C7-C574-4E0B-918B-68F2C6D03901}" srcOrd="31" destOrd="0" presId="urn:microsoft.com/office/officeart/2005/8/layout/radial6"/>
    <dgm:cxn modelId="{CEC45AD4-5AE9-425C-B497-1641F52D6EF6}" type="presParOf" srcId="{73713644-6E08-4CC8-B8D3-F042E2F1DFCE}" destId="{B3606A52-CA68-4647-89F9-95B84912AF97}" srcOrd="32" destOrd="0" presId="urn:microsoft.com/office/officeart/2005/8/layout/radial6"/>
    <dgm:cxn modelId="{D2755B58-7F76-40A4-ABC1-CA2515405C49}" type="presParOf" srcId="{73713644-6E08-4CC8-B8D3-F042E2F1DFCE}" destId="{F1BEDEAE-B6B5-41D0-A6C0-64F9CA257637}" srcOrd="33" destOrd="0" presId="urn:microsoft.com/office/officeart/2005/8/layout/radial6"/>
    <dgm:cxn modelId="{8EA7A393-5CC9-4BD4-A910-4DD3F37F33BC}" type="presParOf" srcId="{73713644-6E08-4CC8-B8D3-F042E2F1DFCE}" destId="{9DBCFB03-A820-4471-B7DB-212B55EDF792}" srcOrd="34" destOrd="0" presId="urn:microsoft.com/office/officeart/2005/8/layout/radial6"/>
    <dgm:cxn modelId="{125F6612-A50F-46DF-90EF-AF1E4F4C711C}" type="presParOf" srcId="{73713644-6E08-4CC8-B8D3-F042E2F1DFCE}" destId="{F319F6C4-8E29-4DC5-9743-2FCCEE33C30B}" srcOrd="35" destOrd="0" presId="urn:microsoft.com/office/officeart/2005/8/layout/radial6"/>
    <dgm:cxn modelId="{FC21E76B-DC77-4228-B68A-6306B73A194B}" type="presParOf" srcId="{73713644-6E08-4CC8-B8D3-F042E2F1DFCE}" destId="{8E5C1E44-FEDE-4A9C-91B5-7405D05A8EEE}" srcOrd="36" destOrd="0" presId="urn:microsoft.com/office/officeart/2005/8/layout/radial6"/>
    <dgm:cxn modelId="{48FC8BCE-9074-4429-9136-C74734F357B4}" type="presParOf" srcId="{73713644-6E08-4CC8-B8D3-F042E2F1DFCE}" destId="{F02D93C1-F841-494F-968A-817DD49F9811}" srcOrd="37" destOrd="0" presId="urn:microsoft.com/office/officeart/2005/8/layout/radial6"/>
    <dgm:cxn modelId="{B885A80E-C335-4696-BCCD-D324DA718AF2}" type="presParOf" srcId="{73713644-6E08-4CC8-B8D3-F042E2F1DFCE}" destId="{7187A3B2-29DA-4B07-B43F-5A79AA00AE21}" srcOrd="38" destOrd="0" presId="urn:microsoft.com/office/officeart/2005/8/layout/radial6"/>
    <dgm:cxn modelId="{3A30BA97-F74C-4595-BAA1-A6F943523069}" type="presParOf" srcId="{73713644-6E08-4CC8-B8D3-F042E2F1DFCE}" destId="{F98CE665-548A-4E49-ACDD-700C15A5D52E}" srcOrd="39" destOrd="0" presId="urn:microsoft.com/office/officeart/2005/8/layout/radial6"/>
    <dgm:cxn modelId="{F1BE4C1A-F668-408E-A3FC-B26E89875632}" type="presParOf" srcId="{73713644-6E08-4CC8-B8D3-F042E2F1DFCE}" destId="{36651D23-8715-4CC9-B3DE-FB45EFBE587A}" srcOrd="40" destOrd="0" presId="urn:microsoft.com/office/officeart/2005/8/layout/radial6"/>
    <dgm:cxn modelId="{93079E64-9625-48F4-A25D-01F00F164F89}" type="presParOf" srcId="{73713644-6E08-4CC8-B8D3-F042E2F1DFCE}" destId="{0620FEE6-C269-4CE5-84E3-F8B5F21D4CB2}" srcOrd="41" destOrd="0" presId="urn:microsoft.com/office/officeart/2005/8/layout/radial6"/>
    <dgm:cxn modelId="{6822AA4D-9EFC-4BE7-B75C-9AC8EACDFC0D}" type="presParOf" srcId="{73713644-6E08-4CC8-B8D3-F042E2F1DFCE}" destId="{20FC80F7-C2C6-48E7-B160-1BEBC3DAA425}" srcOrd="42" destOrd="0" presId="urn:microsoft.com/office/officeart/2005/8/layout/radial6"/>
    <dgm:cxn modelId="{805FF453-2E94-498D-89E2-F38DFFB45A1E}" type="presParOf" srcId="{73713644-6E08-4CC8-B8D3-F042E2F1DFCE}" destId="{4B3A8430-2679-464D-873D-82A47C661E13}" srcOrd="43" destOrd="0" presId="urn:microsoft.com/office/officeart/2005/8/layout/radial6"/>
    <dgm:cxn modelId="{378D095E-9630-4DEA-B67E-AEC47E49D2C9}" type="presParOf" srcId="{73713644-6E08-4CC8-B8D3-F042E2F1DFCE}" destId="{3135AED6-C52B-4C4D-B6FF-D0D8C2C42AEC}" srcOrd="44" destOrd="0" presId="urn:microsoft.com/office/officeart/2005/8/layout/radial6"/>
    <dgm:cxn modelId="{86C6FFF1-39C2-4617-8CB9-B8CC6DD56E60}" type="presParOf" srcId="{73713644-6E08-4CC8-B8D3-F042E2F1DFCE}" destId="{5271D4D6-1B52-4743-A2C2-7D701580348A}" srcOrd="45" destOrd="0" presId="urn:microsoft.com/office/officeart/2005/8/layout/radial6"/>
    <dgm:cxn modelId="{A1891337-0DCA-4594-BE06-73A3D6BC9DED}" type="presParOf" srcId="{73713644-6E08-4CC8-B8D3-F042E2F1DFCE}" destId="{76C41F3A-6B0F-4927-99F9-FEE5A7B10B87}" srcOrd="46" destOrd="0" presId="urn:microsoft.com/office/officeart/2005/8/layout/radial6"/>
    <dgm:cxn modelId="{D31A4D1C-35A0-46C8-A897-A571EA024D98}" type="presParOf" srcId="{73713644-6E08-4CC8-B8D3-F042E2F1DFCE}" destId="{BB22355F-7F9C-4D6A-85FC-949E8DEC609D}" srcOrd="47" destOrd="0" presId="urn:microsoft.com/office/officeart/2005/8/layout/radial6"/>
    <dgm:cxn modelId="{F09BDDEC-793E-4347-B76F-29D110E97FEF}" type="presParOf" srcId="{73713644-6E08-4CC8-B8D3-F042E2F1DFCE}" destId="{DFBA6FD5-F28A-4BA3-AB5F-E7F83A967923}" srcOrd="48" destOrd="0" presId="urn:microsoft.com/office/officeart/2005/8/layout/radial6"/>
    <dgm:cxn modelId="{AC5218E1-667E-4F77-82D9-1CA12B082E38}" type="presParOf" srcId="{73713644-6E08-4CC8-B8D3-F042E2F1DFCE}" destId="{77999C73-FD61-4138-99D5-E3156A499E1F}" srcOrd="49" destOrd="0" presId="urn:microsoft.com/office/officeart/2005/8/layout/radial6"/>
    <dgm:cxn modelId="{6A4E9A3A-3A0E-4BEC-A1EA-C4A34424E213}" type="presParOf" srcId="{73713644-6E08-4CC8-B8D3-F042E2F1DFCE}" destId="{4397F40F-78FC-40B8-BBCD-2F12AE68C602}" srcOrd="50" destOrd="0" presId="urn:microsoft.com/office/officeart/2005/8/layout/radial6"/>
    <dgm:cxn modelId="{49A3AACE-E18C-4B25-8B48-9DF302010489}" type="presParOf" srcId="{73713644-6E08-4CC8-B8D3-F042E2F1DFCE}" destId="{2692E758-A09D-452F-AA4D-274BC30D12D3}" srcOrd="51" destOrd="0" presId="urn:microsoft.com/office/officeart/2005/8/layout/radial6"/>
    <dgm:cxn modelId="{536EA092-FA49-4A10-814F-A1D155A67F6A}" type="presParOf" srcId="{73713644-6E08-4CC8-B8D3-F042E2F1DFCE}" destId="{438C6BDA-8C67-4FCD-AE55-867C2DAE0896}" srcOrd="52" destOrd="0" presId="urn:microsoft.com/office/officeart/2005/8/layout/radial6"/>
    <dgm:cxn modelId="{19D549F7-D332-4CEF-B91F-EF2E76BD97ED}" type="presParOf" srcId="{73713644-6E08-4CC8-B8D3-F042E2F1DFCE}" destId="{2DF76716-D0E7-4962-84E2-1970BCC2FC80}" srcOrd="53" destOrd="0" presId="urn:microsoft.com/office/officeart/2005/8/layout/radial6"/>
    <dgm:cxn modelId="{5C9F3DB5-5E4D-45FF-AA9D-76651F9091F7}" type="presParOf" srcId="{73713644-6E08-4CC8-B8D3-F042E2F1DFCE}" destId="{40BC02CD-0F11-4412-A47C-8F7F071A84F5}" srcOrd="54" destOrd="0" presId="urn:microsoft.com/office/officeart/2005/8/layout/radial6"/>
    <dgm:cxn modelId="{DCF16022-E4AD-4B91-A08B-CA5F12E039FF}" type="presParOf" srcId="{73713644-6E08-4CC8-B8D3-F042E2F1DFCE}" destId="{730056D9-7AA7-4B5A-A35C-B3B208A74A46}" srcOrd="55" destOrd="0" presId="urn:microsoft.com/office/officeart/2005/8/layout/radial6"/>
    <dgm:cxn modelId="{D188261E-1D06-4A01-925A-DBADA0409063}" type="presParOf" srcId="{73713644-6E08-4CC8-B8D3-F042E2F1DFCE}" destId="{FF0DAD78-6AD1-4843-8E4D-37DB72C18BC0}" srcOrd="56" destOrd="0" presId="urn:microsoft.com/office/officeart/2005/8/layout/radial6"/>
    <dgm:cxn modelId="{52D47583-803C-4D77-842C-DE1F9DFF6F31}" type="presParOf" srcId="{73713644-6E08-4CC8-B8D3-F042E2F1DFCE}" destId="{AFBAAC51-5316-45B3-A171-744BA5A93356}" srcOrd="57" destOrd="0" presId="urn:microsoft.com/office/officeart/2005/8/layout/radial6"/>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dirty="0" smtClean="0"/>
            <a:t>Pathway</a:t>
          </a:r>
          <a:endParaRPr lang="en-US" dirty="0"/>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769367AB-E347-4870-802A-C05F3002F84C}" type="presOf" srcId="{C888C3D0-2489-4327-AB62-5FE28D2DEC0C}" destId="{1B772C50-2F7E-4D6B-8DA7-E81C0B3106AE}" srcOrd="0" destOrd="0" presId="urn:microsoft.com/office/officeart/2005/8/layout/arrow2"/>
    <dgm:cxn modelId="{C2ED552B-991F-43ED-810A-B9CABF0B550C}" srcId="{87ED9BBD-131F-4269-9E1C-14EC7DE19D82}" destId="{C888C3D0-2489-4327-AB62-5FE28D2DEC0C}" srcOrd="0" destOrd="0" parTransId="{BEDD4472-A602-41A9-B342-45327753413C}" sibTransId="{09641A4E-FF5C-4EC3-8D96-A084A2730DCD}"/>
    <dgm:cxn modelId="{ABDB4DFF-AE4C-4ECC-8281-132D20A3C6F5}" type="presOf" srcId="{87ED9BBD-131F-4269-9E1C-14EC7DE19D82}" destId="{AE45B884-6F94-43AF-A8B1-9901174382B6}" srcOrd="0" destOrd="0" presId="urn:microsoft.com/office/officeart/2005/8/layout/arrow2"/>
    <dgm:cxn modelId="{A9E0641A-8B96-475C-BCFF-512562333940}" type="presParOf" srcId="{AE45B884-6F94-43AF-A8B1-9901174382B6}" destId="{50091C63-352D-4892-BFF3-72A9EA45ABF8}" srcOrd="0" destOrd="0" presId="urn:microsoft.com/office/officeart/2005/8/layout/arrow2"/>
    <dgm:cxn modelId="{BE715FFD-2133-4B98-A541-B2AB745949CF}" type="presParOf" srcId="{AE45B884-6F94-43AF-A8B1-9901174382B6}" destId="{862BF8CB-1653-492B-97C5-8C805F4AF237}" srcOrd="1" destOrd="0" presId="urn:microsoft.com/office/officeart/2005/8/layout/arrow2"/>
    <dgm:cxn modelId="{70D338E9-4C95-4770-B9FF-FAA06513D865}" type="presParOf" srcId="{862BF8CB-1653-492B-97C5-8C805F4AF237}" destId="{8D3F4353-BE04-49F4-ADA2-AFBD3436A1FD}" srcOrd="0" destOrd="0" presId="urn:microsoft.com/office/officeart/2005/8/layout/arrow2"/>
    <dgm:cxn modelId="{C7CF4A5F-D855-4666-B3F8-869478D4101D}"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smtClean="0"/>
            <a:t>Pathway</a:t>
          </a:r>
          <a:endParaRPr lang="en-US"/>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C2ED552B-991F-43ED-810A-B9CABF0B550C}" srcId="{87ED9BBD-131F-4269-9E1C-14EC7DE19D82}" destId="{C888C3D0-2489-4327-AB62-5FE28D2DEC0C}" srcOrd="0" destOrd="0" parTransId="{BEDD4472-A602-41A9-B342-45327753413C}" sibTransId="{09641A4E-FF5C-4EC3-8D96-A084A2730DCD}"/>
    <dgm:cxn modelId="{766D4D87-183A-424B-8A46-BECFB6B13624}" type="presOf" srcId="{87ED9BBD-131F-4269-9E1C-14EC7DE19D82}" destId="{AE45B884-6F94-43AF-A8B1-9901174382B6}" srcOrd="0" destOrd="0" presId="urn:microsoft.com/office/officeart/2005/8/layout/arrow2"/>
    <dgm:cxn modelId="{5E64EA6A-6A4D-421F-A0D4-FD7F757EAFC2}" type="presOf" srcId="{C888C3D0-2489-4327-AB62-5FE28D2DEC0C}" destId="{1B772C50-2F7E-4D6B-8DA7-E81C0B3106AE}" srcOrd="0" destOrd="0" presId="urn:microsoft.com/office/officeart/2005/8/layout/arrow2"/>
    <dgm:cxn modelId="{2B45FCD7-A003-4729-BFA3-E50E9767F1A4}" type="presParOf" srcId="{AE45B884-6F94-43AF-A8B1-9901174382B6}" destId="{50091C63-352D-4892-BFF3-72A9EA45ABF8}" srcOrd="0" destOrd="0" presId="urn:microsoft.com/office/officeart/2005/8/layout/arrow2"/>
    <dgm:cxn modelId="{583A2DF2-AF7B-4392-BFBD-4AF7A298EAB9}" type="presParOf" srcId="{AE45B884-6F94-43AF-A8B1-9901174382B6}" destId="{862BF8CB-1653-492B-97C5-8C805F4AF237}" srcOrd="1" destOrd="0" presId="urn:microsoft.com/office/officeart/2005/8/layout/arrow2"/>
    <dgm:cxn modelId="{29DD311C-6911-4BA8-B867-FF1F8229F1F5}" type="presParOf" srcId="{862BF8CB-1653-492B-97C5-8C805F4AF237}" destId="{8D3F4353-BE04-49F4-ADA2-AFBD3436A1FD}" srcOrd="0" destOrd="0" presId="urn:microsoft.com/office/officeart/2005/8/layout/arrow2"/>
    <dgm:cxn modelId="{0396647B-341C-411F-A25A-F34ADFDF4783}"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smtClean="0"/>
            <a:t>Pathway</a:t>
          </a:r>
          <a:endParaRPr lang="en-US"/>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19223191-8C05-4498-A86B-3DE28BE0C95A}" type="presOf" srcId="{C888C3D0-2489-4327-AB62-5FE28D2DEC0C}" destId="{1B772C50-2F7E-4D6B-8DA7-E81C0B3106AE}" srcOrd="0" destOrd="0" presId="urn:microsoft.com/office/officeart/2005/8/layout/arrow2"/>
    <dgm:cxn modelId="{C2ED552B-991F-43ED-810A-B9CABF0B550C}" srcId="{87ED9BBD-131F-4269-9E1C-14EC7DE19D82}" destId="{C888C3D0-2489-4327-AB62-5FE28D2DEC0C}" srcOrd="0" destOrd="0" parTransId="{BEDD4472-A602-41A9-B342-45327753413C}" sibTransId="{09641A4E-FF5C-4EC3-8D96-A084A2730DCD}"/>
    <dgm:cxn modelId="{347B7498-E55E-4150-9CEA-3742412441D4}" type="presOf" srcId="{87ED9BBD-131F-4269-9E1C-14EC7DE19D82}" destId="{AE45B884-6F94-43AF-A8B1-9901174382B6}" srcOrd="0" destOrd="0" presId="urn:microsoft.com/office/officeart/2005/8/layout/arrow2"/>
    <dgm:cxn modelId="{D80D300F-DA37-4E4F-9E19-838EFB65B347}" type="presParOf" srcId="{AE45B884-6F94-43AF-A8B1-9901174382B6}" destId="{50091C63-352D-4892-BFF3-72A9EA45ABF8}" srcOrd="0" destOrd="0" presId="urn:microsoft.com/office/officeart/2005/8/layout/arrow2"/>
    <dgm:cxn modelId="{9EE29769-A54A-4725-B6C8-390E2BA633A8}" type="presParOf" srcId="{AE45B884-6F94-43AF-A8B1-9901174382B6}" destId="{862BF8CB-1653-492B-97C5-8C805F4AF237}" srcOrd="1" destOrd="0" presId="urn:microsoft.com/office/officeart/2005/8/layout/arrow2"/>
    <dgm:cxn modelId="{566D10CC-E873-47DA-82A3-6D462E9BF642}" type="presParOf" srcId="{862BF8CB-1653-492B-97C5-8C805F4AF237}" destId="{8D3F4353-BE04-49F4-ADA2-AFBD3436A1FD}" srcOrd="0" destOrd="0" presId="urn:microsoft.com/office/officeart/2005/8/layout/arrow2"/>
    <dgm:cxn modelId="{79293379-6458-4785-97A4-C01DA41D27ED}"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34A2DB2-41AC-4957-81B5-B8AC2D66BD09}" type="doc">
      <dgm:prSet loTypeId="urn:microsoft.com/office/officeart/2005/8/layout/arrow2" loCatId="process" qsTypeId="urn:microsoft.com/office/officeart/2005/8/quickstyle/3d4" qsCatId="3D" csTypeId="urn:microsoft.com/office/officeart/2005/8/colors/accent1_2" csCatId="accent1" phldr="1"/>
      <dgm:spPr/>
    </dgm:pt>
    <dgm:pt modelId="{45FC751B-CDAF-459A-809D-3AF528E60EB2}">
      <dgm:prSet phldrT="[Text]" custT="1"/>
      <dgm:spPr/>
      <dgm:t>
        <a:bodyPr/>
        <a:lstStyle/>
        <a:p>
          <a:r>
            <a:rPr lang="en-US" sz="1800" b="0" smtClean="0">
              <a:effectLst>
                <a:glow rad="228600">
                  <a:schemeClr val="accent6">
                    <a:satMod val="175000"/>
                    <a:alpha val="40000"/>
                  </a:schemeClr>
                </a:glow>
              </a:effectLst>
            </a:rPr>
            <a:t>Announce Candidacy</a:t>
          </a:r>
          <a:endParaRPr lang="en-US" sz="1800" b="0" dirty="0">
            <a:effectLst>
              <a:glow rad="228600">
                <a:schemeClr val="accent6">
                  <a:satMod val="175000"/>
                  <a:alpha val="40000"/>
                </a:schemeClr>
              </a:glow>
            </a:effectLst>
          </a:endParaRPr>
        </a:p>
      </dgm:t>
    </dgm:pt>
    <dgm:pt modelId="{0D90BE00-3BC6-4DDD-82BE-5BD1E3DB05DA}" type="parTrans" cxnId="{4593AAD8-78A4-4AD3-91D2-A8F671DFAA23}">
      <dgm:prSet/>
      <dgm:spPr/>
      <dgm:t>
        <a:bodyPr/>
        <a:lstStyle/>
        <a:p>
          <a:endParaRPr lang="en-US"/>
        </a:p>
      </dgm:t>
    </dgm:pt>
    <dgm:pt modelId="{61B1BFAE-B686-4E2A-8A82-2B7EC385DBAC}" type="sibTrans" cxnId="{4593AAD8-78A4-4AD3-91D2-A8F671DFAA23}">
      <dgm:prSet/>
      <dgm:spPr/>
      <dgm:t>
        <a:bodyPr/>
        <a:lstStyle/>
        <a:p>
          <a:endParaRPr lang="en-US"/>
        </a:p>
      </dgm:t>
    </dgm:pt>
    <dgm:pt modelId="{5BF0D488-072C-41E5-A4EB-CB64F3FCDB45}">
      <dgm:prSet phldrT="[Text]" custT="1"/>
      <dgm:spPr/>
      <dgm:t>
        <a:bodyPr/>
        <a:lstStyle/>
        <a:p>
          <a:r>
            <a:rPr lang="en-US" sz="1800" b="0" smtClean="0">
              <a:effectLst>
                <a:glow rad="228600">
                  <a:schemeClr val="accent6">
                    <a:satMod val="175000"/>
                    <a:alpha val="40000"/>
                  </a:schemeClr>
                </a:glow>
              </a:effectLst>
            </a:rPr>
            <a:t>Primary/ Caucus  (January-June)</a:t>
          </a:r>
          <a:endParaRPr lang="en-US" sz="1800" b="0" dirty="0">
            <a:effectLst>
              <a:glow rad="228600">
                <a:schemeClr val="accent6">
                  <a:satMod val="175000"/>
                  <a:alpha val="40000"/>
                </a:schemeClr>
              </a:glow>
            </a:effectLst>
          </a:endParaRPr>
        </a:p>
      </dgm:t>
    </dgm:pt>
    <dgm:pt modelId="{A2F3623A-6117-4B08-8803-8892A7021F70}" type="parTrans" cxnId="{06E48F33-F687-4F15-8C30-1E988FCBC173}">
      <dgm:prSet/>
      <dgm:spPr/>
      <dgm:t>
        <a:bodyPr/>
        <a:lstStyle/>
        <a:p>
          <a:endParaRPr lang="en-US"/>
        </a:p>
      </dgm:t>
    </dgm:pt>
    <dgm:pt modelId="{8F711893-A6BE-446D-8EF3-1CAC6D1120F4}" type="sibTrans" cxnId="{06E48F33-F687-4F15-8C30-1E988FCBC173}">
      <dgm:prSet/>
      <dgm:spPr/>
      <dgm:t>
        <a:bodyPr/>
        <a:lstStyle/>
        <a:p>
          <a:endParaRPr lang="en-US"/>
        </a:p>
      </dgm:t>
    </dgm:pt>
    <dgm:pt modelId="{FBF5C6A2-7AEC-4703-B5A1-CD43BC6245B3}">
      <dgm:prSet phldrT="[Text]" custT="1"/>
      <dgm:spPr/>
      <dgm:t>
        <a:bodyPr/>
        <a:lstStyle/>
        <a:p>
          <a:r>
            <a:rPr lang="en-US" sz="1800" b="0" dirty="0" smtClean="0">
              <a:effectLst>
                <a:glow rad="228600">
                  <a:schemeClr val="accent6">
                    <a:satMod val="175000"/>
                    <a:alpha val="40000"/>
                  </a:schemeClr>
                </a:glow>
              </a:effectLst>
            </a:rPr>
            <a:t>Nat’l Convention (Summer)</a:t>
          </a:r>
          <a:endParaRPr lang="en-US" sz="1800" b="0" dirty="0">
            <a:effectLst>
              <a:glow rad="228600">
                <a:schemeClr val="accent6">
                  <a:satMod val="175000"/>
                  <a:alpha val="40000"/>
                </a:schemeClr>
              </a:glow>
            </a:effectLst>
          </a:endParaRPr>
        </a:p>
      </dgm:t>
    </dgm:pt>
    <dgm:pt modelId="{F7500899-DA13-4307-B220-72DB82CB35A1}" type="parTrans" cxnId="{2F6D0C29-8890-4BF7-B91B-BEC7ACFC54D8}">
      <dgm:prSet/>
      <dgm:spPr/>
      <dgm:t>
        <a:bodyPr/>
        <a:lstStyle/>
        <a:p>
          <a:endParaRPr lang="en-US"/>
        </a:p>
      </dgm:t>
    </dgm:pt>
    <dgm:pt modelId="{48BB9224-BCC0-4460-A6D3-738149CE5584}" type="sibTrans" cxnId="{2F6D0C29-8890-4BF7-B91B-BEC7ACFC54D8}">
      <dgm:prSet/>
      <dgm:spPr/>
      <dgm:t>
        <a:bodyPr/>
        <a:lstStyle/>
        <a:p>
          <a:endParaRPr lang="en-US"/>
        </a:p>
      </dgm:t>
    </dgm:pt>
    <dgm:pt modelId="{7E4EDBC1-47F6-409A-AAF0-4DAA64DB64A1}">
      <dgm:prSet phldrT="[Text]" custT="1"/>
      <dgm:spPr/>
      <dgm:t>
        <a:bodyPr/>
        <a:lstStyle/>
        <a:p>
          <a:r>
            <a:rPr lang="en-US" sz="1800" b="0" smtClean="0">
              <a:effectLst>
                <a:glow rad="228600">
                  <a:schemeClr val="accent6">
                    <a:satMod val="175000"/>
                    <a:alpha val="40000"/>
                  </a:schemeClr>
                </a:glow>
              </a:effectLst>
            </a:rPr>
            <a:t>General Election (November)</a:t>
          </a:r>
          <a:endParaRPr lang="en-US" sz="1800" b="0" dirty="0">
            <a:effectLst>
              <a:glow rad="228600">
                <a:schemeClr val="accent6">
                  <a:satMod val="175000"/>
                  <a:alpha val="40000"/>
                </a:schemeClr>
              </a:glow>
            </a:effectLst>
          </a:endParaRPr>
        </a:p>
      </dgm:t>
    </dgm:pt>
    <dgm:pt modelId="{6549E364-F610-4906-808C-DE34514E89AB}" type="parTrans" cxnId="{EAF7884E-7CB2-40CC-B7D4-9E420F36AD4B}">
      <dgm:prSet/>
      <dgm:spPr/>
      <dgm:t>
        <a:bodyPr/>
        <a:lstStyle/>
        <a:p>
          <a:endParaRPr lang="en-US"/>
        </a:p>
      </dgm:t>
    </dgm:pt>
    <dgm:pt modelId="{E01DAB8B-E642-4D2E-8C24-E2F41FF69B1C}" type="sibTrans" cxnId="{EAF7884E-7CB2-40CC-B7D4-9E420F36AD4B}">
      <dgm:prSet/>
      <dgm:spPr/>
      <dgm:t>
        <a:bodyPr/>
        <a:lstStyle/>
        <a:p>
          <a:endParaRPr lang="en-US"/>
        </a:p>
      </dgm:t>
    </dgm:pt>
    <dgm:pt modelId="{F9D2A894-73A5-41C6-92FF-8A39C2294B1A}" type="pres">
      <dgm:prSet presAssocID="{834A2DB2-41AC-4957-81B5-B8AC2D66BD09}" presName="arrowDiagram" presStyleCnt="0">
        <dgm:presLayoutVars>
          <dgm:chMax val="5"/>
          <dgm:dir/>
          <dgm:resizeHandles val="exact"/>
        </dgm:presLayoutVars>
      </dgm:prSet>
      <dgm:spPr/>
    </dgm:pt>
    <dgm:pt modelId="{79FCA848-1103-43A9-84CC-FD0F576B3D4F}" type="pres">
      <dgm:prSet presAssocID="{834A2DB2-41AC-4957-81B5-B8AC2D66BD09}" presName="arrow" presStyleLbl="bgShp" presStyleIdx="0" presStyleCnt="1"/>
      <dgm:spPr/>
    </dgm:pt>
    <dgm:pt modelId="{BB64FC59-A1E5-446D-A52E-318E08D24388}" type="pres">
      <dgm:prSet presAssocID="{834A2DB2-41AC-4957-81B5-B8AC2D66BD09}" presName="arrowDiagram4" presStyleCnt="0"/>
      <dgm:spPr/>
    </dgm:pt>
    <dgm:pt modelId="{DF19F21F-1C55-457B-A712-DCE8EC53733A}" type="pres">
      <dgm:prSet presAssocID="{45FC751B-CDAF-459A-809D-3AF528E60EB2}" presName="bullet4a" presStyleLbl="node1" presStyleIdx="0" presStyleCnt="4"/>
      <dgm:spPr/>
    </dgm:pt>
    <dgm:pt modelId="{FC39383A-65AD-4163-A585-201F3BCD9BD1}" type="pres">
      <dgm:prSet presAssocID="{45FC751B-CDAF-459A-809D-3AF528E60EB2}" presName="textBox4a" presStyleLbl="revTx" presStyleIdx="0" presStyleCnt="4" custScaleX="147907">
        <dgm:presLayoutVars>
          <dgm:bulletEnabled val="1"/>
        </dgm:presLayoutVars>
      </dgm:prSet>
      <dgm:spPr/>
      <dgm:t>
        <a:bodyPr/>
        <a:lstStyle/>
        <a:p>
          <a:endParaRPr lang="en-US"/>
        </a:p>
      </dgm:t>
    </dgm:pt>
    <dgm:pt modelId="{2459BC8E-1DE2-456F-9141-2BF7481E07FF}" type="pres">
      <dgm:prSet presAssocID="{5BF0D488-072C-41E5-A4EB-CB64F3FCDB45}" presName="bullet4b" presStyleLbl="node1" presStyleIdx="1" presStyleCnt="4"/>
      <dgm:spPr/>
    </dgm:pt>
    <dgm:pt modelId="{3EDBD660-957D-468F-8552-CB2C8BDF4879}" type="pres">
      <dgm:prSet presAssocID="{5BF0D488-072C-41E5-A4EB-CB64F3FCDB45}" presName="textBox4b" presStyleLbl="revTx" presStyleIdx="1" presStyleCnt="4" custScaleX="147907">
        <dgm:presLayoutVars>
          <dgm:bulletEnabled val="1"/>
        </dgm:presLayoutVars>
      </dgm:prSet>
      <dgm:spPr/>
      <dgm:t>
        <a:bodyPr/>
        <a:lstStyle/>
        <a:p>
          <a:endParaRPr lang="en-US"/>
        </a:p>
      </dgm:t>
    </dgm:pt>
    <dgm:pt modelId="{3F78BC2F-BDF0-4F38-9822-92CED7E72AED}" type="pres">
      <dgm:prSet presAssocID="{FBF5C6A2-7AEC-4703-B5A1-CD43BC6245B3}" presName="bullet4c" presStyleLbl="node1" presStyleIdx="2" presStyleCnt="4"/>
      <dgm:spPr/>
    </dgm:pt>
    <dgm:pt modelId="{F63B9344-C2CB-4B27-A839-B80EB11604FE}" type="pres">
      <dgm:prSet presAssocID="{FBF5C6A2-7AEC-4703-B5A1-CD43BC6245B3}" presName="textBox4c" presStyleLbl="revTx" presStyleIdx="2" presStyleCnt="4" custScaleX="147907">
        <dgm:presLayoutVars>
          <dgm:bulletEnabled val="1"/>
        </dgm:presLayoutVars>
      </dgm:prSet>
      <dgm:spPr/>
      <dgm:t>
        <a:bodyPr/>
        <a:lstStyle/>
        <a:p>
          <a:endParaRPr lang="en-US"/>
        </a:p>
      </dgm:t>
    </dgm:pt>
    <dgm:pt modelId="{8FCE0BC4-A64C-44CA-AA98-D50636E15133}" type="pres">
      <dgm:prSet presAssocID="{7E4EDBC1-47F6-409A-AAF0-4DAA64DB64A1}" presName="bullet4d" presStyleLbl="node1" presStyleIdx="3" presStyleCnt="4"/>
      <dgm:spPr/>
    </dgm:pt>
    <dgm:pt modelId="{8A6B8EE7-3792-4B5E-A966-F726645CDF6B}" type="pres">
      <dgm:prSet presAssocID="{7E4EDBC1-47F6-409A-AAF0-4DAA64DB64A1}" presName="textBox4d" presStyleLbl="revTx" presStyleIdx="3" presStyleCnt="4" custScaleX="147907">
        <dgm:presLayoutVars>
          <dgm:bulletEnabled val="1"/>
        </dgm:presLayoutVars>
      </dgm:prSet>
      <dgm:spPr/>
      <dgm:t>
        <a:bodyPr/>
        <a:lstStyle/>
        <a:p>
          <a:endParaRPr lang="en-US"/>
        </a:p>
      </dgm:t>
    </dgm:pt>
  </dgm:ptLst>
  <dgm:cxnLst>
    <dgm:cxn modelId="{27D5B758-6787-4A73-9BB9-3656C441A6D6}" type="presOf" srcId="{834A2DB2-41AC-4957-81B5-B8AC2D66BD09}" destId="{F9D2A894-73A5-41C6-92FF-8A39C2294B1A}" srcOrd="0" destOrd="0" presId="urn:microsoft.com/office/officeart/2005/8/layout/arrow2"/>
    <dgm:cxn modelId="{0EED2700-1CF6-4B1D-848E-6E830E36304A}" type="presOf" srcId="{45FC751B-CDAF-459A-809D-3AF528E60EB2}" destId="{FC39383A-65AD-4163-A585-201F3BCD9BD1}" srcOrd="0" destOrd="0" presId="urn:microsoft.com/office/officeart/2005/8/layout/arrow2"/>
    <dgm:cxn modelId="{06E48F33-F687-4F15-8C30-1E988FCBC173}" srcId="{834A2DB2-41AC-4957-81B5-B8AC2D66BD09}" destId="{5BF0D488-072C-41E5-A4EB-CB64F3FCDB45}" srcOrd="1" destOrd="0" parTransId="{A2F3623A-6117-4B08-8803-8892A7021F70}" sibTransId="{8F711893-A6BE-446D-8EF3-1CAC6D1120F4}"/>
    <dgm:cxn modelId="{A28731C7-D9A0-484D-B6BA-D026E2FE7FC1}" type="presOf" srcId="{5BF0D488-072C-41E5-A4EB-CB64F3FCDB45}" destId="{3EDBD660-957D-468F-8552-CB2C8BDF4879}" srcOrd="0" destOrd="0" presId="urn:microsoft.com/office/officeart/2005/8/layout/arrow2"/>
    <dgm:cxn modelId="{2F6D0C29-8890-4BF7-B91B-BEC7ACFC54D8}" srcId="{834A2DB2-41AC-4957-81B5-B8AC2D66BD09}" destId="{FBF5C6A2-7AEC-4703-B5A1-CD43BC6245B3}" srcOrd="2" destOrd="0" parTransId="{F7500899-DA13-4307-B220-72DB82CB35A1}" sibTransId="{48BB9224-BCC0-4460-A6D3-738149CE5584}"/>
    <dgm:cxn modelId="{EAF7884E-7CB2-40CC-B7D4-9E420F36AD4B}" srcId="{834A2DB2-41AC-4957-81B5-B8AC2D66BD09}" destId="{7E4EDBC1-47F6-409A-AAF0-4DAA64DB64A1}" srcOrd="3" destOrd="0" parTransId="{6549E364-F610-4906-808C-DE34514E89AB}" sibTransId="{E01DAB8B-E642-4D2E-8C24-E2F41FF69B1C}"/>
    <dgm:cxn modelId="{9311B709-F9D9-4573-BF8A-AB6B0EE7D378}" type="presOf" srcId="{FBF5C6A2-7AEC-4703-B5A1-CD43BC6245B3}" destId="{F63B9344-C2CB-4B27-A839-B80EB11604FE}" srcOrd="0" destOrd="0" presId="urn:microsoft.com/office/officeart/2005/8/layout/arrow2"/>
    <dgm:cxn modelId="{F6F1237D-506B-4954-9582-C7FF09100A19}" type="presOf" srcId="{7E4EDBC1-47F6-409A-AAF0-4DAA64DB64A1}" destId="{8A6B8EE7-3792-4B5E-A966-F726645CDF6B}" srcOrd="0" destOrd="0" presId="urn:microsoft.com/office/officeart/2005/8/layout/arrow2"/>
    <dgm:cxn modelId="{4593AAD8-78A4-4AD3-91D2-A8F671DFAA23}" srcId="{834A2DB2-41AC-4957-81B5-B8AC2D66BD09}" destId="{45FC751B-CDAF-459A-809D-3AF528E60EB2}" srcOrd="0" destOrd="0" parTransId="{0D90BE00-3BC6-4DDD-82BE-5BD1E3DB05DA}" sibTransId="{61B1BFAE-B686-4E2A-8A82-2B7EC385DBAC}"/>
    <dgm:cxn modelId="{BAB7816F-CE15-414C-AE14-07E22D72B18B}" type="presParOf" srcId="{F9D2A894-73A5-41C6-92FF-8A39C2294B1A}" destId="{79FCA848-1103-43A9-84CC-FD0F576B3D4F}" srcOrd="0" destOrd="0" presId="urn:microsoft.com/office/officeart/2005/8/layout/arrow2"/>
    <dgm:cxn modelId="{37E5BADC-5B8B-459D-8A90-1891960F6EB4}" type="presParOf" srcId="{F9D2A894-73A5-41C6-92FF-8A39C2294B1A}" destId="{BB64FC59-A1E5-446D-A52E-318E08D24388}" srcOrd="1" destOrd="0" presId="urn:microsoft.com/office/officeart/2005/8/layout/arrow2"/>
    <dgm:cxn modelId="{BD800413-70C5-4465-ADF7-399A63F51E59}" type="presParOf" srcId="{BB64FC59-A1E5-446D-A52E-318E08D24388}" destId="{DF19F21F-1C55-457B-A712-DCE8EC53733A}" srcOrd="0" destOrd="0" presId="urn:microsoft.com/office/officeart/2005/8/layout/arrow2"/>
    <dgm:cxn modelId="{B11CE705-62FA-4C61-8210-1A8C4120BE59}" type="presParOf" srcId="{BB64FC59-A1E5-446D-A52E-318E08D24388}" destId="{FC39383A-65AD-4163-A585-201F3BCD9BD1}" srcOrd="1" destOrd="0" presId="urn:microsoft.com/office/officeart/2005/8/layout/arrow2"/>
    <dgm:cxn modelId="{2966BB08-431D-4657-ADD8-9DBBF6C8DAFD}" type="presParOf" srcId="{BB64FC59-A1E5-446D-A52E-318E08D24388}" destId="{2459BC8E-1DE2-456F-9141-2BF7481E07FF}" srcOrd="2" destOrd="0" presId="urn:microsoft.com/office/officeart/2005/8/layout/arrow2"/>
    <dgm:cxn modelId="{7BA8066F-10BB-4C2A-B1A4-B59F632E5EC5}" type="presParOf" srcId="{BB64FC59-A1E5-446D-A52E-318E08D24388}" destId="{3EDBD660-957D-468F-8552-CB2C8BDF4879}" srcOrd="3" destOrd="0" presId="urn:microsoft.com/office/officeart/2005/8/layout/arrow2"/>
    <dgm:cxn modelId="{9D795EE2-CF97-41A3-9C00-0C1F1547D71E}" type="presParOf" srcId="{BB64FC59-A1E5-446D-A52E-318E08D24388}" destId="{3F78BC2F-BDF0-4F38-9822-92CED7E72AED}" srcOrd="4" destOrd="0" presId="urn:microsoft.com/office/officeart/2005/8/layout/arrow2"/>
    <dgm:cxn modelId="{DAAF64DE-39E0-4B48-8EB7-930FDE6830E1}" type="presParOf" srcId="{BB64FC59-A1E5-446D-A52E-318E08D24388}" destId="{F63B9344-C2CB-4B27-A839-B80EB11604FE}" srcOrd="5" destOrd="0" presId="urn:microsoft.com/office/officeart/2005/8/layout/arrow2"/>
    <dgm:cxn modelId="{32E8522A-6143-4B2C-97FF-B62091B6DA9A}" type="presParOf" srcId="{BB64FC59-A1E5-446D-A52E-318E08D24388}" destId="{8FCE0BC4-A64C-44CA-AA98-D50636E15133}" srcOrd="6" destOrd="0" presId="urn:microsoft.com/office/officeart/2005/8/layout/arrow2"/>
    <dgm:cxn modelId="{8BDB4D80-C832-49CE-843B-983970EE682F}" type="presParOf" srcId="{BB64FC59-A1E5-446D-A52E-318E08D24388}" destId="{8A6B8EE7-3792-4B5E-A966-F726645CDF6B}"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7ED9BBD-131F-4269-9E1C-14EC7DE19D82}" type="doc">
      <dgm:prSet loTypeId="urn:microsoft.com/office/officeart/2005/8/layout/arrow2" loCatId="process" qsTypeId="urn:microsoft.com/office/officeart/2005/8/quickstyle/simple1" qsCatId="simple" csTypeId="urn:microsoft.com/office/officeart/2005/8/colors/accent1_2" csCatId="accent1" phldr="1"/>
      <dgm:spPr/>
    </dgm:pt>
    <dgm:pt modelId="{C888C3D0-2489-4327-AB62-5FE28D2DEC0C}">
      <dgm:prSet/>
      <dgm:spPr/>
      <dgm:t>
        <a:bodyPr/>
        <a:lstStyle/>
        <a:p>
          <a:r>
            <a:rPr lang="en-US" smtClean="0"/>
            <a:t>Pathway</a:t>
          </a:r>
          <a:endParaRPr lang="en-US"/>
        </a:p>
      </dgm:t>
    </dgm:pt>
    <dgm:pt modelId="{BEDD4472-A602-41A9-B342-45327753413C}" type="parTrans" cxnId="{C2ED552B-991F-43ED-810A-B9CABF0B550C}">
      <dgm:prSet/>
      <dgm:spPr/>
      <dgm:t>
        <a:bodyPr/>
        <a:lstStyle/>
        <a:p>
          <a:endParaRPr lang="en-US"/>
        </a:p>
      </dgm:t>
    </dgm:pt>
    <dgm:pt modelId="{09641A4E-FF5C-4EC3-8D96-A084A2730DCD}" type="sibTrans" cxnId="{C2ED552B-991F-43ED-810A-B9CABF0B550C}">
      <dgm:prSet/>
      <dgm:spPr/>
      <dgm:t>
        <a:bodyPr/>
        <a:lstStyle/>
        <a:p>
          <a:endParaRPr lang="en-US"/>
        </a:p>
      </dgm:t>
    </dgm:pt>
    <dgm:pt modelId="{AE45B884-6F94-43AF-A8B1-9901174382B6}" type="pres">
      <dgm:prSet presAssocID="{87ED9BBD-131F-4269-9E1C-14EC7DE19D82}" presName="arrowDiagram" presStyleCnt="0">
        <dgm:presLayoutVars>
          <dgm:chMax val="5"/>
          <dgm:dir/>
          <dgm:resizeHandles val="exact"/>
        </dgm:presLayoutVars>
      </dgm:prSet>
      <dgm:spPr/>
    </dgm:pt>
    <dgm:pt modelId="{50091C63-352D-4892-BFF3-72A9EA45ABF8}" type="pres">
      <dgm:prSet presAssocID="{87ED9BBD-131F-4269-9E1C-14EC7DE19D82}" presName="arrow" presStyleLbl="bgShp" presStyleIdx="0" presStyleCnt="1"/>
      <dgm:spPr/>
    </dgm:pt>
    <dgm:pt modelId="{862BF8CB-1653-492B-97C5-8C805F4AF237}" type="pres">
      <dgm:prSet presAssocID="{87ED9BBD-131F-4269-9E1C-14EC7DE19D82}" presName="arrowDiagram1" presStyleCnt="0">
        <dgm:presLayoutVars>
          <dgm:bulletEnabled val="1"/>
        </dgm:presLayoutVars>
      </dgm:prSet>
      <dgm:spPr/>
    </dgm:pt>
    <dgm:pt modelId="{8D3F4353-BE04-49F4-ADA2-AFBD3436A1FD}" type="pres">
      <dgm:prSet presAssocID="{C888C3D0-2489-4327-AB62-5FE28D2DEC0C}" presName="bullet1" presStyleLbl="node1" presStyleIdx="0" presStyleCnt="1"/>
      <dgm:spPr/>
    </dgm:pt>
    <dgm:pt modelId="{1B772C50-2F7E-4D6B-8DA7-E81C0B3106AE}" type="pres">
      <dgm:prSet presAssocID="{C888C3D0-2489-4327-AB62-5FE28D2DEC0C}" presName="textBox1" presStyleLbl="revTx" presStyleIdx="0" presStyleCnt="1" custAng="11021050" custFlipVert="1" custScaleY="27319" custLinFactNeighborX="-88222" custLinFactNeighborY="-33703">
        <dgm:presLayoutVars>
          <dgm:bulletEnabled val="1"/>
        </dgm:presLayoutVars>
      </dgm:prSet>
      <dgm:spPr/>
      <dgm:t>
        <a:bodyPr/>
        <a:lstStyle/>
        <a:p>
          <a:endParaRPr lang="en-US"/>
        </a:p>
      </dgm:t>
    </dgm:pt>
  </dgm:ptLst>
  <dgm:cxnLst>
    <dgm:cxn modelId="{C2ED552B-991F-43ED-810A-B9CABF0B550C}" srcId="{87ED9BBD-131F-4269-9E1C-14EC7DE19D82}" destId="{C888C3D0-2489-4327-AB62-5FE28D2DEC0C}" srcOrd="0" destOrd="0" parTransId="{BEDD4472-A602-41A9-B342-45327753413C}" sibTransId="{09641A4E-FF5C-4EC3-8D96-A084A2730DCD}"/>
    <dgm:cxn modelId="{C85B38F2-8E81-4F24-9FA0-185B665B6D22}" type="presOf" srcId="{87ED9BBD-131F-4269-9E1C-14EC7DE19D82}" destId="{AE45B884-6F94-43AF-A8B1-9901174382B6}" srcOrd="0" destOrd="0" presId="urn:microsoft.com/office/officeart/2005/8/layout/arrow2"/>
    <dgm:cxn modelId="{C1A02AB7-CC2A-4139-8DA0-1FEEA66F11E2}" type="presOf" srcId="{C888C3D0-2489-4327-AB62-5FE28D2DEC0C}" destId="{1B772C50-2F7E-4D6B-8DA7-E81C0B3106AE}" srcOrd="0" destOrd="0" presId="urn:microsoft.com/office/officeart/2005/8/layout/arrow2"/>
    <dgm:cxn modelId="{28814805-6AEE-47D0-8E78-790AE06FCA9F}" type="presParOf" srcId="{AE45B884-6F94-43AF-A8B1-9901174382B6}" destId="{50091C63-352D-4892-BFF3-72A9EA45ABF8}" srcOrd="0" destOrd="0" presId="urn:microsoft.com/office/officeart/2005/8/layout/arrow2"/>
    <dgm:cxn modelId="{DCA01334-60B2-4E7F-AED9-B7B8B279EF02}" type="presParOf" srcId="{AE45B884-6F94-43AF-A8B1-9901174382B6}" destId="{862BF8CB-1653-492B-97C5-8C805F4AF237}" srcOrd="1" destOrd="0" presId="urn:microsoft.com/office/officeart/2005/8/layout/arrow2"/>
    <dgm:cxn modelId="{2B431356-F3AE-44EA-A842-85FFCB8A2188}" type="presParOf" srcId="{862BF8CB-1653-492B-97C5-8C805F4AF237}" destId="{8D3F4353-BE04-49F4-ADA2-AFBD3436A1FD}" srcOrd="0" destOrd="0" presId="urn:microsoft.com/office/officeart/2005/8/layout/arrow2"/>
    <dgm:cxn modelId="{5B3817C6-FCB9-4957-AAED-64A1C1AB9426}" type="presParOf" srcId="{862BF8CB-1653-492B-97C5-8C805F4AF237}" destId="{1B772C50-2F7E-4D6B-8DA7-E81C0B3106AE}" srcOrd="1" destOrd="0" presId="urn:microsoft.com/office/officeart/2005/8/layout/arrow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34A2DB2-41AC-4957-81B5-B8AC2D66BD09}" type="doc">
      <dgm:prSet loTypeId="urn:microsoft.com/office/officeart/2005/8/layout/arrow2" loCatId="process" qsTypeId="urn:microsoft.com/office/officeart/2005/8/quickstyle/3d4" qsCatId="3D" csTypeId="urn:microsoft.com/office/officeart/2005/8/colors/accent4_5" csCatId="accent4" phldr="1"/>
      <dgm:spPr/>
    </dgm:pt>
    <dgm:pt modelId="{45FC751B-CDAF-459A-809D-3AF528E60EB2}">
      <dgm:prSet phldrT="[Text]" custT="1"/>
      <dgm:spPr/>
      <dgm:t>
        <a:bodyPr/>
        <a:lstStyle/>
        <a:p>
          <a:r>
            <a:rPr lang="en-US" sz="1800" b="0" dirty="0" smtClean="0">
              <a:solidFill>
                <a:schemeClr val="accent4">
                  <a:lumMod val="20000"/>
                  <a:lumOff val="80000"/>
                </a:schemeClr>
              </a:solidFill>
              <a:effectLst>
                <a:glow rad="228600">
                  <a:schemeClr val="accent6">
                    <a:satMod val="175000"/>
                    <a:alpha val="40000"/>
                  </a:schemeClr>
                </a:glow>
              </a:effectLst>
            </a:rPr>
            <a:t>Announce Candidacy</a:t>
          </a:r>
          <a:endParaRPr lang="en-US" sz="1800" b="0" dirty="0">
            <a:solidFill>
              <a:schemeClr val="accent4">
                <a:lumMod val="20000"/>
                <a:lumOff val="80000"/>
              </a:schemeClr>
            </a:solidFill>
            <a:effectLst>
              <a:glow rad="228600">
                <a:schemeClr val="accent6">
                  <a:satMod val="175000"/>
                  <a:alpha val="40000"/>
                </a:schemeClr>
              </a:glow>
            </a:effectLst>
          </a:endParaRPr>
        </a:p>
      </dgm:t>
    </dgm:pt>
    <dgm:pt modelId="{0D90BE00-3BC6-4DDD-82BE-5BD1E3DB05DA}" type="parTrans" cxnId="{4593AAD8-78A4-4AD3-91D2-A8F671DFAA23}">
      <dgm:prSet/>
      <dgm:spPr/>
      <dgm:t>
        <a:bodyPr/>
        <a:lstStyle/>
        <a:p>
          <a:endParaRPr lang="en-US"/>
        </a:p>
      </dgm:t>
    </dgm:pt>
    <dgm:pt modelId="{61B1BFAE-B686-4E2A-8A82-2B7EC385DBAC}" type="sibTrans" cxnId="{4593AAD8-78A4-4AD3-91D2-A8F671DFAA23}">
      <dgm:prSet/>
      <dgm:spPr/>
      <dgm:t>
        <a:bodyPr/>
        <a:lstStyle/>
        <a:p>
          <a:endParaRPr lang="en-US"/>
        </a:p>
      </dgm:t>
    </dgm:pt>
    <dgm:pt modelId="{5BF0D488-072C-41E5-A4EB-CB64F3FCDB45}">
      <dgm:prSet phldrT="[Text]" custT="1"/>
      <dgm:spPr/>
      <dgm:t>
        <a:bodyPr/>
        <a:lstStyle/>
        <a:p>
          <a:r>
            <a:rPr lang="en-US" sz="1800" b="0" dirty="0" smtClean="0">
              <a:solidFill>
                <a:schemeClr val="accent4">
                  <a:lumMod val="20000"/>
                  <a:lumOff val="80000"/>
                </a:schemeClr>
              </a:solidFill>
              <a:effectLst>
                <a:glow rad="228600">
                  <a:schemeClr val="accent6">
                    <a:satMod val="175000"/>
                    <a:alpha val="40000"/>
                  </a:schemeClr>
                </a:glow>
              </a:effectLst>
            </a:rPr>
            <a:t>Primary/ Caucus  (January-June)</a:t>
          </a:r>
          <a:endParaRPr lang="en-US" sz="1800" b="0" dirty="0">
            <a:solidFill>
              <a:schemeClr val="accent4">
                <a:lumMod val="20000"/>
                <a:lumOff val="80000"/>
              </a:schemeClr>
            </a:solidFill>
            <a:effectLst>
              <a:glow rad="228600">
                <a:schemeClr val="accent6">
                  <a:satMod val="175000"/>
                  <a:alpha val="40000"/>
                </a:schemeClr>
              </a:glow>
            </a:effectLst>
          </a:endParaRPr>
        </a:p>
      </dgm:t>
    </dgm:pt>
    <dgm:pt modelId="{A2F3623A-6117-4B08-8803-8892A7021F70}" type="parTrans" cxnId="{06E48F33-F687-4F15-8C30-1E988FCBC173}">
      <dgm:prSet/>
      <dgm:spPr/>
      <dgm:t>
        <a:bodyPr/>
        <a:lstStyle/>
        <a:p>
          <a:endParaRPr lang="en-US"/>
        </a:p>
      </dgm:t>
    </dgm:pt>
    <dgm:pt modelId="{8F711893-A6BE-446D-8EF3-1CAC6D1120F4}" type="sibTrans" cxnId="{06E48F33-F687-4F15-8C30-1E988FCBC173}">
      <dgm:prSet/>
      <dgm:spPr/>
      <dgm:t>
        <a:bodyPr/>
        <a:lstStyle/>
        <a:p>
          <a:endParaRPr lang="en-US"/>
        </a:p>
      </dgm:t>
    </dgm:pt>
    <dgm:pt modelId="{FBF5C6A2-7AEC-4703-B5A1-CD43BC6245B3}">
      <dgm:prSet phldrT="[Text]" custT="1"/>
      <dgm:spPr/>
      <dgm:t>
        <a:bodyPr/>
        <a:lstStyle/>
        <a:p>
          <a:r>
            <a:rPr lang="en-US" sz="1800" b="0" dirty="0" smtClean="0">
              <a:solidFill>
                <a:schemeClr val="accent4">
                  <a:lumMod val="20000"/>
                  <a:lumOff val="80000"/>
                </a:schemeClr>
              </a:solidFill>
              <a:effectLst>
                <a:glow rad="228600">
                  <a:schemeClr val="accent6">
                    <a:satMod val="175000"/>
                    <a:alpha val="40000"/>
                  </a:schemeClr>
                </a:glow>
              </a:effectLst>
            </a:rPr>
            <a:t>Nat’l Convention (Summer)</a:t>
          </a:r>
          <a:endParaRPr lang="en-US" sz="1800" b="0" dirty="0">
            <a:solidFill>
              <a:schemeClr val="accent4">
                <a:lumMod val="20000"/>
                <a:lumOff val="80000"/>
              </a:schemeClr>
            </a:solidFill>
            <a:effectLst>
              <a:glow rad="228600">
                <a:schemeClr val="accent6">
                  <a:satMod val="175000"/>
                  <a:alpha val="40000"/>
                </a:schemeClr>
              </a:glow>
            </a:effectLst>
          </a:endParaRPr>
        </a:p>
      </dgm:t>
    </dgm:pt>
    <dgm:pt modelId="{F7500899-DA13-4307-B220-72DB82CB35A1}" type="parTrans" cxnId="{2F6D0C29-8890-4BF7-B91B-BEC7ACFC54D8}">
      <dgm:prSet/>
      <dgm:spPr/>
      <dgm:t>
        <a:bodyPr/>
        <a:lstStyle/>
        <a:p>
          <a:endParaRPr lang="en-US"/>
        </a:p>
      </dgm:t>
    </dgm:pt>
    <dgm:pt modelId="{48BB9224-BCC0-4460-A6D3-738149CE5584}" type="sibTrans" cxnId="{2F6D0C29-8890-4BF7-B91B-BEC7ACFC54D8}">
      <dgm:prSet/>
      <dgm:spPr/>
      <dgm:t>
        <a:bodyPr/>
        <a:lstStyle/>
        <a:p>
          <a:endParaRPr lang="en-US"/>
        </a:p>
      </dgm:t>
    </dgm:pt>
    <dgm:pt modelId="{7E4EDBC1-47F6-409A-AAF0-4DAA64DB64A1}">
      <dgm:prSet phldrT="[Text]" custT="1"/>
      <dgm:spPr/>
      <dgm:t>
        <a:bodyPr/>
        <a:lstStyle/>
        <a:p>
          <a:r>
            <a:rPr lang="en-US" sz="1800" b="0" dirty="0" smtClean="0">
              <a:solidFill>
                <a:schemeClr val="accent4">
                  <a:lumMod val="20000"/>
                  <a:lumOff val="80000"/>
                </a:schemeClr>
              </a:solidFill>
              <a:effectLst>
                <a:glow rad="228600">
                  <a:schemeClr val="accent6">
                    <a:satMod val="175000"/>
                    <a:alpha val="40000"/>
                  </a:schemeClr>
                </a:glow>
              </a:effectLst>
            </a:rPr>
            <a:t>General Election (November)</a:t>
          </a:r>
          <a:endParaRPr lang="en-US" sz="1800" b="0" dirty="0">
            <a:solidFill>
              <a:schemeClr val="accent4">
                <a:lumMod val="20000"/>
                <a:lumOff val="80000"/>
              </a:schemeClr>
            </a:solidFill>
            <a:effectLst>
              <a:glow rad="228600">
                <a:schemeClr val="accent6">
                  <a:satMod val="175000"/>
                  <a:alpha val="40000"/>
                </a:schemeClr>
              </a:glow>
            </a:effectLst>
          </a:endParaRPr>
        </a:p>
      </dgm:t>
    </dgm:pt>
    <dgm:pt modelId="{6549E364-F610-4906-808C-DE34514E89AB}" type="parTrans" cxnId="{EAF7884E-7CB2-40CC-B7D4-9E420F36AD4B}">
      <dgm:prSet/>
      <dgm:spPr/>
      <dgm:t>
        <a:bodyPr/>
        <a:lstStyle/>
        <a:p>
          <a:endParaRPr lang="en-US"/>
        </a:p>
      </dgm:t>
    </dgm:pt>
    <dgm:pt modelId="{E01DAB8B-E642-4D2E-8C24-E2F41FF69B1C}" type="sibTrans" cxnId="{EAF7884E-7CB2-40CC-B7D4-9E420F36AD4B}">
      <dgm:prSet/>
      <dgm:spPr/>
      <dgm:t>
        <a:bodyPr/>
        <a:lstStyle/>
        <a:p>
          <a:endParaRPr lang="en-US"/>
        </a:p>
      </dgm:t>
    </dgm:pt>
    <dgm:pt modelId="{F9D2A894-73A5-41C6-92FF-8A39C2294B1A}" type="pres">
      <dgm:prSet presAssocID="{834A2DB2-41AC-4957-81B5-B8AC2D66BD09}" presName="arrowDiagram" presStyleCnt="0">
        <dgm:presLayoutVars>
          <dgm:chMax val="5"/>
          <dgm:dir/>
          <dgm:resizeHandles val="exact"/>
        </dgm:presLayoutVars>
      </dgm:prSet>
      <dgm:spPr/>
    </dgm:pt>
    <dgm:pt modelId="{79FCA848-1103-43A9-84CC-FD0F576B3D4F}" type="pres">
      <dgm:prSet presAssocID="{834A2DB2-41AC-4957-81B5-B8AC2D66BD09}" presName="arrow" presStyleLbl="bgShp" presStyleIdx="0" presStyleCnt="1"/>
      <dgm:spPr/>
    </dgm:pt>
    <dgm:pt modelId="{BB64FC59-A1E5-446D-A52E-318E08D24388}" type="pres">
      <dgm:prSet presAssocID="{834A2DB2-41AC-4957-81B5-B8AC2D66BD09}" presName="arrowDiagram4" presStyleCnt="0"/>
      <dgm:spPr/>
    </dgm:pt>
    <dgm:pt modelId="{DF19F21F-1C55-457B-A712-DCE8EC53733A}" type="pres">
      <dgm:prSet presAssocID="{45FC751B-CDAF-459A-809D-3AF528E60EB2}" presName="bullet4a" presStyleLbl="node1" presStyleIdx="0" presStyleCnt="4"/>
      <dgm:spPr/>
    </dgm:pt>
    <dgm:pt modelId="{FC39383A-65AD-4163-A585-201F3BCD9BD1}" type="pres">
      <dgm:prSet presAssocID="{45FC751B-CDAF-459A-809D-3AF528E60EB2}" presName="textBox4a" presStyleLbl="revTx" presStyleIdx="0" presStyleCnt="4" custScaleX="147907">
        <dgm:presLayoutVars>
          <dgm:bulletEnabled val="1"/>
        </dgm:presLayoutVars>
      </dgm:prSet>
      <dgm:spPr/>
      <dgm:t>
        <a:bodyPr/>
        <a:lstStyle/>
        <a:p>
          <a:endParaRPr lang="en-US"/>
        </a:p>
      </dgm:t>
    </dgm:pt>
    <dgm:pt modelId="{2459BC8E-1DE2-456F-9141-2BF7481E07FF}" type="pres">
      <dgm:prSet presAssocID="{5BF0D488-072C-41E5-A4EB-CB64F3FCDB45}" presName="bullet4b" presStyleLbl="node1" presStyleIdx="1" presStyleCnt="4"/>
      <dgm:spPr/>
    </dgm:pt>
    <dgm:pt modelId="{3EDBD660-957D-468F-8552-CB2C8BDF4879}" type="pres">
      <dgm:prSet presAssocID="{5BF0D488-072C-41E5-A4EB-CB64F3FCDB45}" presName="textBox4b" presStyleLbl="revTx" presStyleIdx="1" presStyleCnt="4" custScaleX="147907">
        <dgm:presLayoutVars>
          <dgm:bulletEnabled val="1"/>
        </dgm:presLayoutVars>
      </dgm:prSet>
      <dgm:spPr/>
      <dgm:t>
        <a:bodyPr/>
        <a:lstStyle/>
        <a:p>
          <a:endParaRPr lang="en-US"/>
        </a:p>
      </dgm:t>
    </dgm:pt>
    <dgm:pt modelId="{3F78BC2F-BDF0-4F38-9822-92CED7E72AED}" type="pres">
      <dgm:prSet presAssocID="{FBF5C6A2-7AEC-4703-B5A1-CD43BC6245B3}" presName="bullet4c" presStyleLbl="node1" presStyleIdx="2" presStyleCnt="4"/>
      <dgm:spPr/>
    </dgm:pt>
    <dgm:pt modelId="{F63B9344-C2CB-4B27-A839-B80EB11604FE}" type="pres">
      <dgm:prSet presAssocID="{FBF5C6A2-7AEC-4703-B5A1-CD43BC6245B3}" presName="textBox4c" presStyleLbl="revTx" presStyleIdx="2" presStyleCnt="4" custScaleX="147907">
        <dgm:presLayoutVars>
          <dgm:bulletEnabled val="1"/>
        </dgm:presLayoutVars>
      </dgm:prSet>
      <dgm:spPr/>
      <dgm:t>
        <a:bodyPr/>
        <a:lstStyle/>
        <a:p>
          <a:endParaRPr lang="en-US"/>
        </a:p>
      </dgm:t>
    </dgm:pt>
    <dgm:pt modelId="{8FCE0BC4-A64C-44CA-AA98-D50636E15133}" type="pres">
      <dgm:prSet presAssocID="{7E4EDBC1-47F6-409A-AAF0-4DAA64DB64A1}" presName="bullet4d" presStyleLbl="node1" presStyleIdx="3" presStyleCnt="4"/>
      <dgm:spPr/>
    </dgm:pt>
    <dgm:pt modelId="{8A6B8EE7-3792-4B5E-A966-F726645CDF6B}" type="pres">
      <dgm:prSet presAssocID="{7E4EDBC1-47F6-409A-AAF0-4DAA64DB64A1}" presName="textBox4d" presStyleLbl="revTx" presStyleIdx="3" presStyleCnt="4" custScaleX="147907">
        <dgm:presLayoutVars>
          <dgm:bulletEnabled val="1"/>
        </dgm:presLayoutVars>
      </dgm:prSet>
      <dgm:spPr/>
      <dgm:t>
        <a:bodyPr/>
        <a:lstStyle/>
        <a:p>
          <a:endParaRPr lang="en-US"/>
        </a:p>
      </dgm:t>
    </dgm:pt>
  </dgm:ptLst>
  <dgm:cxnLst>
    <dgm:cxn modelId="{F0487ED6-7FF2-445E-BEFD-67EE0A868D27}" type="presOf" srcId="{7E4EDBC1-47F6-409A-AAF0-4DAA64DB64A1}" destId="{8A6B8EE7-3792-4B5E-A966-F726645CDF6B}" srcOrd="0" destOrd="0" presId="urn:microsoft.com/office/officeart/2005/8/layout/arrow2"/>
    <dgm:cxn modelId="{4593AAD8-78A4-4AD3-91D2-A8F671DFAA23}" srcId="{834A2DB2-41AC-4957-81B5-B8AC2D66BD09}" destId="{45FC751B-CDAF-459A-809D-3AF528E60EB2}" srcOrd="0" destOrd="0" parTransId="{0D90BE00-3BC6-4DDD-82BE-5BD1E3DB05DA}" sibTransId="{61B1BFAE-B686-4E2A-8A82-2B7EC385DBAC}"/>
    <dgm:cxn modelId="{15F28B0A-0B1A-4445-892D-30B18F78173F}" type="presOf" srcId="{834A2DB2-41AC-4957-81B5-B8AC2D66BD09}" destId="{F9D2A894-73A5-41C6-92FF-8A39C2294B1A}" srcOrd="0" destOrd="0" presId="urn:microsoft.com/office/officeart/2005/8/layout/arrow2"/>
    <dgm:cxn modelId="{81A9F8C0-05B3-450B-B805-DC18471F5715}" type="presOf" srcId="{45FC751B-CDAF-459A-809D-3AF528E60EB2}" destId="{FC39383A-65AD-4163-A585-201F3BCD9BD1}" srcOrd="0" destOrd="0" presId="urn:microsoft.com/office/officeart/2005/8/layout/arrow2"/>
    <dgm:cxn modelId="{EAF7884E-7CB2-40CC-B7D4-9E420F36AD4B}" srcId="{834A2DB2-41AC-4957-81B5-B8AC2D66BD09}" destId="{7E4EDBC1-47F6-409A-AAF0-4DAA64DB64A1}" srcOrd="3" destOrd="0" parTransId="{6549E364-F610-4906-808C-DE34514E89AB}" sibTransId="{E01DAB8B-E642-4D2E-8C24-E2F41FF69B1C}"/>
    <dgm:cxn modelId="{2F6D0C29-8890-4BF7-B91B-BEC7ACFC54D8}" srcId="{834A2DB2-41AC-4957-81B5-B8AC2D66BD09}" destId="{FBF5C6A2-7AEC-4703-B5A1-CD43BC6245B3}" srcOrd="2" destOrd="0" parTransId="{F7500899-DA13-4307-B220-72DB82CB35A1}" sibTransId="{48BB9224-BCC0-4460-A6D3-738149CE5584}"/>
    <dgm:cxn modelId="{BB5537E8-D2E8-482A-913B-CB9862DE2877}" type="presOf" srcId="{5BF0D488-072C-41E5-A4EB-CB64F3FCDB45}" destId="{3EDBD660-957D-468F-8552-CB2C8BDF4879}" srcOrd="0" destOrd="0" presId="urn:microsoft.com/office/officeart/2005/8/layout/arrow2"/>
    <dgm:cxn modelId="{06E48F33-F687-4F15-8C30-1E988FCBC173}" srcId="{834A2DB2-41AC-4957-81B5-B8AC2D66BD09}" destId="{5BF0D488-072C-41E5-A4EB-CB64F3FCDB45}" srcOrd="1" destOrd="0" parTransId="{A2F3623A-6117-4B08-8803-8892A7021F70}" sibTransId="{8F711893-A6BE-446D-8EF3-1CAC6D1120F4}"/>
    <dgm:cxn modelId="{9549637A-F5E6-4984-A13B-83BC5C2F5110}" type="presOf" srcId="{FBF5C6A2-7AEC-4703-B5A1-CD43BC6245B3}" destId="{F63B9344-C2CB-4B27-A839-B80EB11604FE}" srcOrd="0" destOrd="0" presId="urn:microsoft.com/office/officeart/2005/8/layout/arrow2"/>
    <dgm:cxn modelId="{021F958A-F137-4777-8CD7-627FE8678E1B}" type="presParOf" srcId="{F9D2A894-73A5-41C6-92FF-8A39C2294B1A}" destId="{79FCA848-1103-43A9-84CC-FD0F576B3D4F}" srcOrd="0" destOrd="0" presId="urn:microsoft.com/office/officeart/2005/8/layout/arrow2"/>
    <dgm:cxn modelId="{3701AFA0-3BCA-4EFB-A2F4-EDE44589D02E}" type="presParOf" srcId="{F9D2A894-73A5-41C6-92FF-8A39C2294B1A}" destId="{BB64FC59-A1E5-446D-A52E-318E08D24388}" srcOrd="1" destOrd="0" presId="urn:microsoft.com/office/officeart/2005/8/layout/arrow2"/>
    <dgm:cxn modelId="{7067D202-5D8F-4F20-980D-B46F4B33D109}" type="presParOf" srcId="{BB64FC59-A1E5-446D-A52E-318E08D24388}" destId="{DF19F21F-1C55-457B-A712-DCE8EC53733A}" srcOrd="0" destOrd="0" presId="urn:microsoft.com/office/officeart/2005/8/layout/arrow2"/>
    <dgm:cxn modelId="{85A5139C-1D06-4995-A065-615E77917266}" type="presParOf" srcId="{BB64FC59-A1E5-446D-A52E-318E08D24388}" destId="{FC39383A-65AD-4163-A585-201F3BCD9BD1}" srcOrd="1" destOrd="0" presId="urn:microsoft.com/office/officeart/2005/8/layout/arrow2"/>
    <dgm:cxn modelId="{61350C92-91BB-4387-A60B-5BA314C07634}" type="presParOf" srcId="{BB64FC59-A1E5-446D-A52E-318E08D24388}" destId="{2459BC8E-1DE2-456F-9141-2BF7481E07FF}" srcOrd="2" destOrd="0" presId="urn:microsoft.com/office/officeart/2005/8/layout/arrow2"/>
    <dgm:cxn modelId="{5B6E6D8C-E1A4-4B32-869A-0A39515CC894}" type="presParOf" srcId="{BB64FC59-A1E5-446D-A52E-318E08D24388}" destId="{3EDBD660-957D-468F-8552-CB2C8BDF4879}" srcOrd="3" destOrd="0" presId="urn:microsoft.com/office/officeart/2005/8/layout/arrow2"/>
    <dgm:cxn modelId="{9D6BA729-C0A0-4FF0-868D-F341DCD768E9}" type="presParOf" srcId="{BB64FC59-A1E5-446D-A52E-318E08D24388}" destId="{3F78BC2F-BDF0-4F38-9822-92CED7E72AED}" srcOrd="4" destOrd="0" presId="urn:microsoft.com/office/officeart/2005/8/layout/arrow2"/>
    <dgm:cxn modelId="{B7DAC1AF-A0D6-4021-8E3B-02FD166EFAC6}" type="presParOf" srcId="{BB64FC59-A1E5-446D-A52E-318E08D24388}" destId="{F63B9344-C2CB-4B27-A839-B80EB11604FE}" srcOrd="5" destOrd="0" presId="urn:microsoft.com/office/officeart/2005/8/layout/arrow2"/>
    <dgm:cxn modelId="{A9376A12-631D-4D35-926E-1B8854FAE8CD}" type="presParOf" srcId="{BB64FC59-A1E5-446D-A52E-318E08D24388}" destId="{8FCE0BC4-A64C-44CA-AA98-D50636E15133}" srcOrd="6" destOrd="0" presId="urn:microsoft.com/office/officeart/2005/8/layout/arrow2"/>
    <dgm:cxn modelId="{EB47284D-37FF-4832-8EBD-181B5716D2A2}" type="presParOf" srcId="{BB64FC59-A1E5-446D-A52E-318E08D24388}" destId="{8A6B8EE7-3792-4B5E-A966-F726645CDF6B}" srcOrd="7"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2.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7.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8.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16C8324-C720-43D5-A479-27A24778C96A}" type="datetimeFigureOut">
              <a:rPr lang="en-US" smtClean="0"/>
              <a:t>10/31/2013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D064C7-9B65-4132-B4B2-72115995666F}" type="slidenum">
              <a:rPr lang="en-US" smtClean="0"/>
              <a:t>‹#›</a:t>
            </a:fld>
            <a:endParaRPr lang="en-US"/>
          </a:p>
        </p:txBody>
      </p:sp>
    </p:spTree>
    <p:extLst>
      <p:ext uri="{BB962C8B-B14F-4D97-AF65-F5344CB8AC3E}">
        <p14:creationId xmlns:p14="http://schemas.microsoft.com/office/powerpoint/2010/main" val="339691633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descr="Fresh title.png"/>
          <p:cNvPicPr>
            <a:picLocks noChangeAspect="1"/>
          </p:cNvPicPr>
          <p:nvPr/>
        </p:nvPicPr>
        <p:blipFill>
          <a:blip r:embed="rId2" cstate="print"/>
          <a:srcRect b="39770"/>
          <a:stretch>
            <a:fillRect/>
          </a:stretch>
        </p:blipFill>
        <p:spPr>
          <a:xfrm>
            <a:off x="377" y="1566826"/>
            <a:ext cx="9143245" cy="2243174"/>
          </a:xfrm>
          <a:prstGeom prst="rect">
            <a:avLst/>
          </a:prstGeom>
        </p:spPr>
      </p:pic>
      <p:sp>
        <p:nvSpPr>
          <p:cNvPr id="2" name="Title 1"/>
          <p:cNvSpPr>
            <a:spLocks noGrp="1"/>
          </p:cNvSpPr>
          <p:nvPr>
            <p:ph type="ctrTitle"/>
          </p:nvPr>
        </p:nvSpPr>
        <p:spPr>
          <a:xfrm>
            <a:off x="685800" y="1134035"/>
            <a:ext cx="7772400" cy="1470025"/>
          </a:xfrm>
        </p:spPr>
        <p:txBody>
          <a:bodyPr anchor="b" anchorCtr="0">
            <a:noAutofit/>
          </a:bodyPr>
          <a:lstStyle>
            <a:lvl1pPr>
              <a:defRPr sz="6000"/>
            </a:lvl1pPr>
          </a:lstStyle>
          <a:p>
            <a:r>
              <a:rPr lang="en-US" smtClean="0"/>
              <a:t>Click to edit Master title style</a:t>
            </a:r>
            <a:endParaRPr/>
          </a:p>
        </p:txBody>
      </p:sp>
      <p:sp>
        <p:nvSpPr>
          <p:cNvPr id="3" name="Subtitle 2"/>
          <p:cNvSpPr>
            <a:spLocks noGrp="1"/>
          </p:cNvSpPr>
          <p:nvPr>
            <p:ph type="subTitle" idx="1"/>
          </p:nvPr>
        </p:nvSpPr>
        <p:spPr>
          <a:xfrm>
            <a:off x="685800" y="4114800"/>
            <a:ext cx="5257800" cy="1371600"/>
          </a:xfrm>
        </p:spPr>
        <p:txBody>
          <a:bodyPr anchor="t" anchorCtr="0">
            <a:normAutofit/>
          </a:bodyPr>
          <a:lstStyle>
            <a:lvl1pPr marL="0" indent="0" algn="l">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6324600" y="6288741"/>
            <a:ext cx="1981200" cy="365125"/>
          </a:xfrm>
        </p:spPr>
        <p:txBody>
          <a:bodyPr/>
          <a:lstStyle>
            <a:lvl1pPr algn="r">
              <a:defRPr/>
            </a:lvl1pPr>
          </a:lstStyle>
          <a:p>
            <a:fld id="{EE10844A-405A-449D-B7D6-8B0C92D903F2}" type="datetimeFigureOut">
              <a:rPr lang="en-US" smtClean="0"/>
              <a:pPr/>
              <a:t>10/31/2013</a:t>
            </a:fld>
            <a:endParaRPr lang="en-US"/>
          </a:p>
        </p:txBody>
      </p:sp>
      <p:sp>
        <p:nvSpPr>
          <p:cNvPr id="5" name="Footer Placeholder 4"/>
          <p:cNvSpPr>
            <a:spLocks noGrp="1"/>
          </p:cNvSpPr>
          <p:nvPr>
            <p:ph type="ftr" sz="quarter" idx="11"/>
          </p:nvPr>
        </p:nvSpPr>
        <p:spPr>
          <a:xfrm>
            <a:off x="685800" y="6288741"/>
            <a:ext cx="2895600" cy="365125"/>
          </a:xfrm>
        </p:spPr>
        <p:txBody>
          <a:bodyPr/>
          <a:lstStyle>
            <a:lvl1pPr algn="l">
              <a:defRPr/>
            </a:lvl1pPr>
          </a:lstStyle>
          <a:p>
            <a:endParaRPr lang="en-US"/>
          </a:p>
        </p:txBody>
      </p:sp>
      <p:sp>
        <p:nvSpPr>
          <p:cNvPr id="6" name="Slide Number Placeholder 5"/>
          <p:cNvSpPr>
            <a:spLocks noGrp="1"/>
          </p:cNvSpPr>
          <p:nvPr>
            <p:ph type="sldNum" sz="quarter" idx="12"/>
          </p:nvPr>
        </p:nvSpPr>
        <p:spPr>
          <a:xfrm>
            <a:off x="8382000" y="6288741"/>
            <a:ext cx="685800" cy="365125"/>
          </a:xfrm>
        </p:spPr>
        <p:txBody>
          <a:bodyPr/>
          <a:lstStyle>
            <a:lvl1pPr>
              <a:defRPr sz="1100" b="1" kern="1200">
                <a:solidFill>
                  <a:schemeClr val="tx1">
                    <a:tint val="75000"/>
                  </a:schemeClr>
                </a:solidFill>
                <a:latin typeface="+mn-lt"/>
                <a:ea typeface="+mn-ea"/>
                <a:cs typeface="+mn-cs"/>
              </a:defRPr>
            </a:lvl1pPr>
          </a:lstStyle>
          <a:p>
            <a:fld id="{7A969DE6-2455-4985-9246-A1446E703D0B}" type="slidenum">
              <a:rPr lang="en-US" smtClean="0"/>
              <a:pPr/>
              <a:t>‹#›</a:t>
            </a:fld>
            <a:endParaRPr lang="en-US"/>
          </a:p>
        </p:txBody>
      </p:sp>
      <p:pic>
        <p:nvPicPr>
          <p:cNvPr id="10" name="Picture 9" descr="Fresh title.png"/>
          <p:cNvPicPr>
            <a:picLocks noChangeAspect="1"/>
          </p:cNvPicPr>
          <p:nvPr/>
        </p:nvPicPr>
        <p:blipFill>
          <a:blip r:embed="rId2" cstate="print"/>
          <a:srcRect t="33632" b="59388"/>
          <a:stretch>
            <a:fillRect/>
          </a:stretch>
        </p:blipFill>
        <p:spPr>
          <a:xfrm>
            <a:off x="0" y="6598024"/>
            <a:ext cx="9143245" cy="25997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1600200"/>
            <a:ext cx="1752600" cy="4525963"/>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990600" y="1600200"/>
            <a:ext cx="5257800" cy="45259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Fresh section.png"/>
          <p:cNvPicPr>
            <a:picLocks noChangeAspect="1"/>
          </p:cNvPicPr>
          <p:nvPr/>
        </p:nvPicPr>
        <p:blipFill>
          <a:blip r:embed="rId2" cstate="print"/>
          <a:stretch>
            <a:fillRect/>
          </a:stretch>
        </p:blipFill>
        <p:spPr>
          <a:xfrm>
            <a:off x="755" y="3767583"/>
            <a:ext cx="9143245" cy="3090417"/>
          </a:xfrm>
          <a:prstGeom prst="rect">
            <a:avLst/>
          </a:prstGeom>
        </p:spPr>
      </p:pic>
      <p:sp>
        <p:nvSpPr>
          <p:cNvPr id="2" name="Title 1"/>
          <p:cNvSpPr>
            <a:spLocks noGrp="1"/>
          </p:cNvSpPr>
          <p:nvPr>
            <p:ph type="title"/>
          </p:nvPr>
        </p:nvSpPr>
        <p:spPr>
          <a:xfrm>
            <a:off x="672353" y="2819400"/>
            <a:ext cx="7772400" cy="1828800"/>
          </a:xfrm>
        </p:spPr>
        <p:txBody>
          <a:bodyPr vert="horz" lIns="91440" tIns="45720" rIns="91440" bIns="45720" rtlCol="0" anchor="b" anchorCtr="0">
            <a:noAutofit/>
          </a:bodyPr>
          <a:lstStyle>
            <a:lvl1pPr algn="l" defTabSz="914400" rtl="0" eaLnBrk="1" latinLnBrk="0" hangingPunct="1">
              <a:spcBef>
                <a:spcPct val="0"/>
              </a:spcBef>
              <a:buNone/>
              <a:defRPr sz="6000" b="1" kern="1200">
                <a:solidFill>
                  <a:schemeClr val="tx1">
                    <a:alpha val="90000"/>
                  </a:schemeClr>
                </a:solidFill>
                <a:effectLst>
                  <a:innerShdw blurRad="38100">
                    <a:schemeClr val="tx1">
                      <a:lumMod val="85000"/>
                    </a:schemeClr>
                  </a:inn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672353" y="5257800"/>
            <a:ext cx="7772400" cy="685800"/>
          </a:xfrm>
        </p:spPr>
        <p:txBody>
          <a:bodyPr vert="horz" lIns="91440" tIns="45720" rIns="91440" bIns="45720" rtlCol="0" anchor="t" anchorCtr="0">
            <a:normAutofit/>
          </a:bodyPr>
          <a:lstStyle>
            <a:lvl1pPr marL="0" indent="0" algn="l" defTabSz="914400" rtl="0" eaLnBrk="1" latinLnBrk="0" hangingPunct="1">
              <a:spcBef>
                <a:spcPts val="0"/>
              </a:spcBef>
              <a:buFont typeface="Wingdings" pitchFamily="2" charset="2"/>
              <a:buNone/>
              <a:defRPr sz="1600" b="0" kern="1200">
                <a:solidFill>
                  <a:schemeClr val="tx1"/>
                </a:solidFill>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72353" y="6553200"/>
            <a:ext cx="1981200" cy="231013"/>
          </a:xfrm>
        </p:spPr>
        <p:txBody>
          <a:bodyPr/>
          <a:lstStyle/>
          <a:p>
            <a:fld id="{EE10844A-405A-449D-B7D6-8B0C92D903F2}" type="datetimeFigureOut">
              <a:rPr lang="en-US" smtClean="0"/>
              <a:pPr/>
              <a:t>10/31/2013</a:t>
            </a:fld>
            <a:endParaRPr lang="en-US"/>
          </a:p>
        </p:txBody>
      </p:sp>
      <p:sp>
        <p:nvSpPr>
          <p:cNvPr id="5" name="Footer Placeholder 4"/>
          <p:cNvSpPr>
            <a:spLocks noGrp="1"/>
          </p:cNvSpPr>
          <p:nvPr>
            <p:ph type="ftr" sz="quarter" idx="11"/>
          </p:nvPr>
        </p:nvSpPr>
        <p:spPr>
          <a:xfrm>
            <a:off x="3621024" y="6553200"/>
            <a:ext cx="2895600" cy="231013"/>
          </a:xfrm>
        </p:spPr>
        <p:txBody>
          <a:bodyPr/>
          <a:lstStyle>
            <a:lvl1pPr algn="ctr">
              <a:defRPr/>
            </a:lvl1pPr>
          </a:lstStyle>
          <a:p>
            <a:endParaRPr lang="en-US"/>
          </a:p>
        </p:txBody>
      </p:sp>
      <p:sp>
        <p:nvSpPr>
          <p:cNvPr id="6" name="Slide Number Placeholder 5"/>
          <p:cNvSpPr>
            <a:spLocks noGrp="1"/>
          </p:cNvSpPr>
          <p:nvPr>
            <p:ph type="sldNum" sz="quarter" idx="12"/>
          </p:nvPr>
        </p:nvSpPr>
        <p:spPr>
          <a:xfrm>
            <a:off x="7758953" y="6553200"/>
            <a:ext cx="685800" cy="231013"/>
          </a:xfrm>
        </p:spPr>
        <p:txBody>
          <a:bodyPr/>
          <a:lstStyle/>
          <a:p>
            <a:fld id="{7A969DE6-2455-4985-9246-A1446E703D0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63706" y="2070100"/>
            <a:ext cx="3429000" cy="3738563"/>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60259" y="2070100"/>
            <a:ext cx="3429000" cy="3738563"/>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p:nvPr/>
        </p:nvSpPr>
        <p:spPr>
          <a:xfrm>
            <a:off x="4675094" y="1842247"/>
            <a:ext cx="3505200" cy="3962400"/>
          </a:xfrm>
          <a:prstGeom prst="rect">
            <a:avLst/>
          </a:prstGeom>
          <a:solidFill>
            <a:srgbClr val="FFFF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5" name="Text Placeholder 4"/>
          <p:cNvSpPr>
            <a:spLocks noGrp="1"/>
          </p:cNvSpPr>
          <p:nvPr>
            <p:ph type="body" sz="quarter" idx="3"/>
          </p:nvPr>
        </p:nvSpPr>
        <p:spPr>
          <a:xfrm>
            <a:off x="4715435" y="1809750"/>
            <a:ext cx="3429000" cy="639762"/>
          </a:xfrm>
          <a:noFill/>
        </p:spPr>
        <p:txBody>
          <a:bodyPr vert="horz" lIns="91440" tIns="91440" rIns="91440" bIns="91440" rtlCol="0" anchor="ctr" anchorCtr="0">
            <a:noAutofit/>
          </a:bodyPr>
          <a:lstStyle>
            <a:lvl1pPr marL="0" indent="0" algn="l" defTabSz="914400" rtl="0" eaLnBrk="1" latinLnBrk="0" hangingPunct="1">
              <a:spcBef>
                <a:spcPct val="0"/>
              </a:spcBef>
              <a:buNone/>
              <a:defRPr sz="2200" b="1" kern="1200">
                <a:solidFill>
                  <a:schemeClr val="tx1">
                    <a:alpha val="90000"/>
                  </a:schemeClr>
                </a:solidFill>
                <a:effectLst>
                  <a:innerShdw blurRad="38100">
                    <a:schemeClr val="tx1">
                      <a:lumMod val="85000"/>
                    </a:schemeClr>
                  </a:innerShdw>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Rectangle 9"/>
          <p:cNvSpPr/>
          <p:nvPr/>
        </p:nvSpPr>
        <p:spPr>
          <a:xfrm>
            <a:off x="990600" y="1842247"/>
            <a:ext cx="3505200" cy="3962400"/>
          </a:xfrm>
          <a:prstGeom prst="rect">
            <a:avLst/>
          </a:prstGeom>
          <a:solidFill>
            <a:srgbClr val="FFFFFF">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1017494" y="1809750"/>
            <a:ext cx="3429000" cy="639762"/>
          </a:xfrm>
          <a:noFill/>
        </p:spPr>
        <p:txBody>
          <a:bodyPr vert="horz" lIns="91440" tIns="91440" rIns="91440" bIns="91440" rtlCol="0" anchor="ctr" anchorCtr="0">
            <a:noAutofit/>
          </a:bodyPr>
          <a:lstStyle>
            <a:lvl1pPr marL="0" indent="0" algn="l" defTabSz="914400" rtl="0" eaLnBrk="1" latinLnBrk="0" hangingPunct="1">
              <a:spcBef>
                <a:spcPct val="0"/>
              </a:spcBef>
              <a:buNone/>
              <a:defRPr sz="2200" b="1" kern="1200">
                <a:solidFill>
                  <a:schemeClr val="tx1">
                    <a:alpha val="90000"/>
                  </a:schemeClr>
                </a:solidFill>
                <a:effectLst>
                  <a:innerShdw blurRad="38100">
                    <a:schemeClr val="tx1">
                      <a:lumMod val="85000"/>
                    </a:schemeClr>
                  </a:innerShdw>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0"/>
              </a:spcBef>
              <a:buFont typeface="Wingdings" pitchFamily="2" charset="2"/>
              <a:buNone/>
            </a:pPr>
            <a:r>
              <a:rPr lang="en-US" smtClean="0"/>
              <a:t>Click to edit Master text styles</a:t>
            </a:r>
          </a:p>
        </p:txBody>
      </p:sp>
      <p:sp>
        <p:nvSpPr>
          <p:cNvPr id="4" name="Content Placeholder 3"/>
          <p:cNvSpPr>
            <a:spLocks noGrp="1"/>
          </p:cNvSpPr>
          <p:nvPr>
            <p:ph sz="half" idx="2"/>
          </p:nvPr>
        </p:nvSpPr>
        <p:spPr>
          <a:xfrm>
            <a:off x="1017494" y="2590800"/>
            <a:ext cx="3429000" cy="321786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Content Placeholder 5"/>
          <p:cNvSpPr>
            <a:spLocks noGrp="1"/>
          </p:cNvSpPr>
          <p:nvPr>
            <p:ph sz="quarter" idx="4"/>
          </p:nvPr>
        </p:nvSpPr>
        <p:spPr>
          <a:xfrm>
            <a:off x="4715435" y="2590800"/>
            <a:ext cx="3429000" cy="3217863"/>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10844A-405A-449D-B7D6-8B0C92D903F2}" type="datetimeFigureOut">
              <a:rPr lang="en-US" smtClean="0"/>
              <a:pPr/>
              <a:t>10/31/2013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52500" y="4498848"/>
            <a:ext cx="7223760" cy="868680"/>
          </a:xfrm>
        </p:spPr>
        <p:txBody>
          <a:bodyPr vert="horz" lIns="91440" tIns="45720" rIns="91440" bIns="45720" rtlCol="0" anchor="b" anchorCtr="0">
            <a:noAutofit/>
          </a:bodyPr>
          <a:lstStyle>
            <a:lvl1pPr algn="l" defTabSz="914400" rtl="0" eaLnBrk="1" latinLnBrk="0" hangingPunct="1">
              <a:spcBef>
                <a:spcPct val="0"/>
              </a:spcBef>
              <a:buNone/>
              <a:defRPr sz="4400" b="1" kern="1200">
                <a:solidFill>
                  <a:schemeClr val="tx1">
                    <a:alpha val="90000"/>
                  </a:schemeClr>
                </a:solidFill>
                <a:effectLst>
                  <a:innerShdw blurRad="38100">
                    <a:schemeClr val="tx1">
                      <a:lumMod val="85000"/>
                    </a:schemeClr>
                  </a:innerShdw>
                </a:effectLst>
                <a:latin typeface="+mj-lt"/>
                <a:ea typeface="+mj-ea"/>
                <a:cs typeface="+mj-cs"/>
              </a:defRPr>
            </a:lvl1pPr>
          </a:lstStyle>
          <a:p>
            <a:r>
              <a:rPr lang="en-US" smtClean="0"/>
              <a:t>Click to edit Master title style</a:t>
            </a:r>
            <a:endParaRPr/>
          </a:p>
        </p:txBody>
      </p:sp>
      <p:sp>
        <p:nvSpPr>
          <p:cNvPr id="3" name="Content Placeholder 2"/>
          <p:cNvSpPr>
            <a:spLocks noGrp="1"/>
          </p:cNvSpPr>
          <p:nvPr>
            <p:ph idx="1"/>
          </p:nvPr>
        </p:nvSpPr>
        <p:spPr>
          <a:xfrm>
            <a:off x="952500" y="1673352"/>
            <a:ext cx="7223760" cy="2587752"/>
          </a:xfrm>
        </p:spPr>
        <p:txBody>
          <a:bodyPr>
            <a:normAutofit/>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952500" y="5367528"/>
            <a:ext cx="7223760" cy="804672"/>
          </a:xfrm>
        </p:spPr>
        <p:txBody>
          <a:bodyPr vert="horz" lIns="91440" tIns="45720" rIns="91440" bIns="45720" rtlCol="0">
            <a:normAutofit/>
          </a:bodyPr>
          <a:lstStyle>
            <a:lvl1pPr marL="0" indent="0">
              <a:buNone/>
              <a:defRPr sz="1600" b="0" kern="1200">
                <a:solidFill>
                  <a:schemeClr val="tx1"/>
                </a:solidFill>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1800"/>
              </a:spcBef>
              <a:buFont typeface="Wingdings" pitchFamily="2" charset="2"/>
              <a:buNone/>
            </a:pPr>
            <a:r>
              <a:rPr lang="en-US" smtClean="0"/>
              <a:t>Click to edit Master text styles</a:t>
            </a:r>
          </a:p>
        </p:txBody>
      </p:sp>
      <p:sp>
        <p:nvSpPr>
          <p:cNvPr id="5" name="Date Placeholder 4"/>
          <p:cNvSpPr>
            <a:spLocks noGrp="1"/>
          </p:cNvSpPr>
          <p:nvPr>
            <p:ph type="dt" sz="half" idx="10"/>
          </p:nvPr>
        </p:nvSpPr>
        <p:spPr>
          <a:xfrm>
            <a:off x="952500" y="6553200"/>
            <a:ext cx="1828800" cy="228600"/>
          </a:xfrm>
        </p:spPr>
        <p:txBody>
          <a:bodyPr/>
          <a:lstStyle/>
          <a:p>
            <a:fld id="{EE10844A-405A-449D-B7D6-8B0C92D903F2}" type="datetimeFigureOut">
              <a:rPr lang="en-US" smtClean="0"/>
              <a:pPr/>
              <a:t>10/31/2013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52500" y="4495800"/>
            <a:ext cx="7219950" cy="871538"/>
          </a:xfrm>
        </p:spPr>
        <p:txBody>
          <a:bodyPr vert="horz" lIns="91440" tIns="45720" rIns="91440" bIns="45720" rtlCol="0" anchor="b" anchorCtr="0">
            <a:noAutofit/>
          </a:bodyPr>
          <a:lstStyle>
            <a:lvl1pPr algn="l" defTabSz="914400" rtl="0" eaLnBrk="1" latinLnBrk="0" hangingPunct="1">
              <a:spcBef>
                <a:spcPct val="0"/>
              </a:spcBef>
              <a:buNone/>
              <a:defRPr sz="4400" b="1" kern="1200">
                <a:solidFill>
                  <a:schemeClr val="tx1">
                    <a:alpha val="90000"/>
                  </a:schemeClr>
                </a:solidFill>
                <a:effectLst>
                  <a:innerShdw blurRad="38100">
                    <a:schemeClr val="tx1">
                      <a:lumMod val="85000"/>
                    </a:schemeClr>
                  </a:inn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952500" y="1676400"/>
            <a:ext cx="7219950" cy="2590800"/>
          </a:xfrm>
          <a:ln w="127000">
            <a:solidFill>
              <a:srgbClr val="FFFFFF">
                <a:alpha val="10000"/>
              </a:srgbClr>
            </a:solidFill>
            <a:miter lim="800000"/>
          </a:ln>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952500" y="5367338"/>
            <a:ext cx="7223760" cy="80486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952500" y="6553200"/>
            <a:ext cx="1828800" cy="228600"/>
          </a:xfrm>
        </p:spPr>
        <p:txBody>
          <a:bodyPr/>
          <a:lstStyle/>
          <a:p>
            <a:fld id="{EE10844A-405A-449D-B7D6-8B0C92D903F2}" type="datetimeFigureOut">
              <a:rPr lang="en-US" smtClean="0"/>
              <a:pPr/>
              <a:t>10/31/2013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69DE6-2455-4985-9246-A1446E703D0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Picture 7" descr="Fresh Master.png"/>
          <p:cNvPicPr>
            <a:picLocks noChangeAspect="1"/>
          </p:cNvPicPr>
          <p:nvPr/>
        </p:nvPicPr>
        <p:blipFill>
          <a:blip r:embed="rId13" cstate="print"/>
          <a:stretch>
            <a:fillRect/>
          </a:stretch>
        </p:blipFill>
        <p:spPr>
          <a:xfrm>
            <a:off x="377" y="283"/>
            <a:ext cx="9143245" cy="6857434"/>
          </a:xfrm>
          <a:prstGeom prst="rect">
            <a:avLst/>
          </a:prstGeom>
        </p:spPr>
      </p:pic>
      <p:sp>
        <p:nvSpPr>
          <p:cNvPr id="2" name="Title Placeholder 1"/>
          <p:cNvSpPr>
            <a:spLocks noGrp="1"/>
          </p:cNvSpPr>
          <p:nvPr>
            <p:ph type="title"/>
          </p:nvPr>
        </p:nvSpPr>
        <p:spPr>
          <a:xfrm>
            <a:off x="672353" y="188259"/>
            <a:ext cx="7799294" cy="1461247"/>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952500" y="2057401"/>
            <a:ext cx="7239000" cy="3733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952500" y="6553200"/>
            <a:ext cx="1828800" cy="228600"/>
          </a:xfrm>
          <a:prstGeom prst="rect">
            <a:avLst/>
          </a:prstGeom>
        </p:spPr>
        <p:txBody>
          <a:bodyPr vert="horz" lIns="91440" tIns="45720" rIns="91440" bIns="45720" rtlCol="0" anchor="ctr"/>
          <a:lstStyle>
            <a:lvl1pPr algn="l">
              <a:defRPr sz="1100" b="1">
                <a:solidFill>
                  <a:schemeClr val="tx1">
                    <a:tint val="75000"/>
                  </a:schemeClr>
                </a:solidFill>
              </a:defRPr>
            </a:lvl1pPr>
          </a:lstStyle>
          <a:p>
            <a:fld id="{EE10844A-405A-449D-B7D6-8B0C92D903F2}" type="datetimeFigureOut">
              <a:rPr lang="en-US" smtClean="0"/>
              <a:pPr/>
              <a:t>10/31/2013</a:t>
            </a:fld>
            <a:endParaRPr lang="en-US"/>
          </a:p>
        </p:txBody>
      </p:sp>
      <p:sp>
        <p:nvSpPr>
          <p:cNvPr id="5" name="Footer Placeholder 4"/>
          <p:cNvSpPr>
            <a:spLocks noGrp="1"/>
          </p:cNvSpPr>
          <p:nvPr>
            <p:ph type="ftr" sz="quarter" idx="3"/>
          </p:nvPr>
        </p:nvSpPr>
        <p:spPr>
          <a:xfrm>
            <a:off x="3124200" y="6553200"/>
            <a:ext cx="2895600" cy="228600"/>
          </a:xfrm>
          <a:prstGeom prst="rect">
            <a:avLst/>
          </a:prstGeom>
        </p:spPr>
        <p:txBody>
          <a:bodyPr vert="horz" lIns="91440" tIns="45720" rIns="91440" bIns="45720" rtlCol="0" anchor="ctr"/>
          <a:lstStyle>
            <a:lvl1pPr algn="ctr">
              <a:defRPr sz="1100" b="1">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277100" y="6553200"/>
            <a:ext cx="914400" cy="228600"/>
          </a:xfrm>
          <a:prstGeom prst="rect">
            <a:avLst/>
          </a:prstGeom>
        </p:spPr>
        <p:txBody>
          <a:bodyPr vert="horz" lIns="91440" tIns="45720" rIns="91440" bIns="45720" rtlCol="0" anchor="ctr"/>
          <a:lstStyle>
            <a:lvl1pPr algn="r">
              <a:defRPr sz="1100" b="1">
                <a:solidFill>
                  <a:schemeClr val="tx1">
                    <a:tint val="75000"/>
                  </a:schemeClr>
                </a:solidFill>
              </a:defRPr>
            </a:lvl1pPr>
          </a:lstStyle>
          <a:p>
            <a:fld id="{7A969DE6-2455-4985-9246-A1446E703D0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defTabSz="914400" rtl="0" eaLnBrk="1" latinLnBrk="0" hangingPunct="1">
        <a:spcBef>
          <a:spcPct val="0"/>
        </a:spcBef>
        <a:buNone/>
        <a:defRPr sz="5400" b="1" kern="1200">
          <a:solidFill>
            <a:schemeClr val="tx1">
              <a:alpha val="90000"/>
            </a:schemeClr>
          </a:solidFill>
          <a:effectLst>
            <a:innerShdw blurRad="38100">
              <a:schemeClr val="tx1">
                <a:lumMod val="85000"/>
              </a:schemeClr>
            </a:innerShdw>
          </a:effectLst>
          <a:latin typeface="+mj-lt"/>
          <a:ea typeface="+mj-ea"/>
          <a:cs typeface="+mj-cs"/>
        </a:defRPr>
      </a:lvl1pPr>
    </p:titleStyle>
    <p:bodyStyle>
      <a:lvl1pPr marL="342900" indent="-342900" algn="l" defTabSz="914400" rtl="0" eaLnBrk="1" latinLnBrk="0" hangingPunct="1">
        <a:spcBef>
          <a:spcPts val="1800"/>
        </a:spcBef>
        <a:buFont typeface="Wingdings" pitchFamily="2" charset="2"/>
        <a:buChar char=""/>
        <a:defRPr sz="2000" b="0" kern="1200">
          <a:solidFill>
            <a:schemeClr val="tx1"/>
          </a:solidFill>
          <a:effectLst/>
          <a:latin typeface="+mn-lt"/>
          <a:ea typeface="+mn-ea"/>
          <a:cs typeface="+mn-cs"/>
        </a:defRPr>
      </a:lvl1pPr>
      <a:lvl2pPr marL="742950" indent="-285750" algn="l" defTabSz="914400" rtl="0" eaLnBrk="1" latinLnBrk="0" hangingPunct="1">
        <a:spcBef>
          <a:spcPts val="1800"/>
        </a:spcBef>
        <a:buFont typeface="Wingdings" pitchFamily="2" charset="2"/>
        <a:buChar char=""/>
        <a:defRPr sz="1800" b="0" kern="1200">
          <a:solidFill>
            <a:schemeClr val="tx1"/>
          </a:solidFill>
          <a:effectLst/>
          <a:latin typeface="+mn-lt"/>
          <a:ea typeface="+mn-ea"/>
          <a:cs typeface="+mn-cs"/>
        </a:defRPr>
      </a:lvl2pPr>
      <a:lvl3pPr marL="1143000" indent="-228600" algn="l" defTabSz="914400" rtl="0" eaLnBrk="1" latinLnBrk="0" hangingPunct="1">
        <a:spcBef>
          <a:spcPts val="1800"/>
        </a:spcBef>
        <a:buFont typeface="Wingdings" pitchFamily="2" charset="2"/>
        <a:buChar char=""/>
        <a:defRPr sz="1600" b="0" kern="1200">
          <a:solidFill>
            <a:schemeClr val="tx1"/>
          </a:solidFill>
          <a:effectLst/>
          <a:latin typeface="+mn-lt"/>
          <a:ea typeface="+mn-ea"/>
          <a:cs typeface="+mn-cs"/>
        </a:defRPr>
      </a:lvl3pPr>
      <a:lvl4pPr marL="1600200" indent="-228600" algn="l" defTabSz="914400" rtl="0" eaLnBrk="1" latinLnBrk="0" hangingPunct="1">
        <a:spcBef>
          <a:spcPts val="1800"/>
        </a:spcBef>
        <a:buFont typeface="Wingdings" pitchFamily="2" charset="2"/>
        <a:buChar char=""/>
        <a:defRPr sz="1600" b="0" kern="1200">
          <a:solidFill>
            <a:schemeClr val="tx1"/>
          </a:solidFill>
          <a:effectLst/>
          <a:latin typeface="+mn-lt"/>
          <a:ea typeface="+mn-ea"/>
          <a:cs typeface="+mn-cs"/>
        </a:defRPr>
      </a:lvl4pPr>
      <a:lvl5pPr marL="2057400" indent="-228600" algn="l" defTabSz="914400" rtl="0" eaLnBrk="1" latinLnBrk="0" hangingPunct="1">
        <a:spcBef>
          <a:spcPts val="1800"/>
        </a:spcBef>
        <a:buFont typeface="Wingdings" pitchFamily="2" charset="2"/>
        <a:buChar char="R"/>
        <a:defRPr sz="1600" b="0" kern="1200">
          <a:solidFill>
            <a:schemeClr val="tx1"/>
          </a:solidFill>
          <a:effectLst/>
          <a:latin typeface="+mn-lt"/>
          <a:ea typeface="+mn-ea"/>
          <a:cs typeface="+mn-cs"/>
        </a:defRPr>
      </a:lvl5pPr>
      <a:lvl6pPr marL="2514600" indent="-228600" algn="l" defTabSz="914400" rtl="0" eaLnBrk="1" latinLnBrk="0" hangingPunct="1">
        <a:spcBef>
          <a:spcPts val="1800"/>
        </a:spcBef>
        <a:buFont typeface="Wingdings" pitchFamily="2" charset="2"/>
        <a:buChar char="R"/>
        <a:defRPr sz="1600" kern="1200">
          <a:solidFill>
            <a:schemeClr val="tx1"/>
          </a:solidFill>
          <a:latin typeface="+mn-lt"/>
          <a:ea typeface="+mn-ea"/>
          <a:cs typeface="+mn-cs"/>
        </a:defRPr>
      </a:lvl6pPr>
      <a:lvl7pPr marL="2971800" indent="-228600" algn="l" defTabSz="914400" rtl="0" eaLnBrk="1" latinLnBrk="0" hangingPunct="1">
        <a:spcBef>
          <a:spcPts val="1800"/>
        </a:spcBef>
        <a:buFont typeface="Wingdings" pitchFamily="2" charset="2"/>
        <a:buChar char="R"/>
        <a:defRPr sz="1600" kern="1200">
          <a:solidFill>
            <a:schemeClr val="tx1"/>
          </a:solidFill>
          <a:latin typeface="+mn-lt"/>
          <a:ea typeface="+mn-ea"/>
          <a:cs typeface="+mn-cs"/>
        </a:defRPr>
      </a:lvl7pPr>
      <a:lvl8pPr marL="3429000" indent="-228600" algn="l" defTabSz="914400" rtl="0" eaLnBrk="1" latinLnBrk="0" hangingPunct="1">
        <a:spcBef>
          <a:spcPts val="1800"/>
        </a:spcBef>
        <a:buFont typeface="Wingdings" pitchFamily="2" charset="2"/>
        <a:buChar char="R"/>
        <a:defRPr sz="1600" kern="1200">
          <a:solidFill>
            <a:schemeClr val="tx1"/>
          </a:solidFill>
          <a:latin typeface="+mn-lt"/>
          <a:ea typeface="+mn-ea"/>
          <a:cs typeface="+mn-cs"/>
        </a:defRPr>
      </a:lvl8pPr>
      <a:lvl9pPr marL="3886200" indent="-228600" algn="l" defTabSz="914400" rtl="0" eaLnBrk="1" latinLnBrk="0" hangingPunct="1">
        <a:spcBef>
          <a:spcPts val="1800"/>
        </a:spcBef>
        <a:buFont typeface="Wingdings" pitchFamily="2" charset="2"/>
        <a:buChar char="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youtube.com/watch?v=MiSwqaQ4VbA"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hyperlink" Target="http://www.nytimes.com/slideshow/2008/12/16/us/politics/1216-ELECTORS_2.html"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20.wmf"/><Relationship Id="rId3" Type="http://schemas.openxmlformats.org/officeDocument/2006/relationships/diagramLayout" Target="../diagrams/layout2.xml"/><Relationship Id="rId7" Type="http://schemas.openxmlformats.org/officeDocument/2006/relationships/image" Target="../media/image21.wmf"/><Relationship Id="rId12" Type="http://schemas.microsoft.com/office/2007/relationships/diagramDrawing" Target="../diagrams/drawing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11" Type="http://schemas.openxmlformats.org/officeDocument/2006/relationships/diagramColors" Target="../diagrams/colors3.xml"/><Relationship Id="rId5" Type="http://schemas.openxmlformats.org/officeDocument/2006/relationships/diagramColors" Target="../diagrams/colors2.xml"/><Relationship Id="rId10" Type="http://schemas.openxmlformats.org/officeDocument/2006/relationships/diagramQuickStyle" Target="../diagrams/quickStyle3.xml"/><Relationship Id="rId4" Type="http://schemas.openxmlformats.org/officeDocument/2006/relationships/diagramQuickStyle" Target="../diagrams/quickStyle2.xml"/><Relationship Id="rId9"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2.wmf"/><Relationship Id="rId7" Type="http://schemas.openxmlformats.org/officeDocument/2006/relationships/diagramColors" Target="../diagrams/colors4.xml"/><Relationship Id="rId2" Type="http://schemas.openxmlformats.org/officeDocument/2006/relationships/hyperlink" Target="http://www.2012presidentialelectionnews.com/2012-party-conventions/2012-republican-national-convention/" TargetMode="Externa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4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22.wmf"/><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45.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2.wmf"/><Relationship Id="rId7" Type="http://schemas.openxmlformats.org/officeDocument/2006/relationships/diagramColors" Target="../diagrams/colors6.xml"/><Relationship Id="rId2" Type="http://schemas.openxmlformats.org/officeDocument/2006/relationships/hyperlink" Target="http://www.2012presidentialelectionnews.com/2012-republican-primary-schedule/" TargetMode="Externa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7.xml.rels><?xml version="1.0" encoding="UTF-8" standalone="yes"?>
<Relationships xmlns="http://schemas.openxmlformats.org/package/2006/relationships"><Relationship Id="rId8" Type="http://schemas.openxmlformats.org/officeDocument/2006/relationships/image" Target="../media/image29.jpeg"/><Relationship Id="rId13" Type="http://schemas.openxmlformats.org/officeDocument/2006/relationships/diagramLayout" Target="../diagrams/layout8.xml"/><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diagramData" Target="../diagrams/data8.xml"/><Relationship Id="rId2" Type="http://schemas.openxmlformats.org/officeDocument/2006/relationships/image" Target="../media/image23.jpeg"/><Relationship Id="rId16" Type="http://schemas.microsoft.com/office/2007/relationships/diagramDrawing" Target="../diagrams/drawing8.xml"/><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22.wmf"/><Relationship Id="rId5" Type="http://schemas.openxmlformats.org/officeDocument/2006/relationships/image" Target="../media/image26.jpeg"/><Relationship Id="rId15" Type="http://schemas.openxmlformats.org/officeDocument/2006/relationships/diagramColors" Target="../diagrams/colors8.xml"/><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 Id="rId14" Type="http://schemas.openxmlformats.org/officeDocument/2006/relationships/diagramQuickStyle" Target="../diagrams/quickStyle8.xml"/></Relationships>
</file>

<file path=ppt/slides/_rels/slide48.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diagramLayout" Target="../diagrams/layout9.xml"/><Relationship Id="rId7" Type="http://schemas.openxmlformats.org/officeDocument/2006/relationships/image" Target="../media/image22.wmf"/><Relationship Id="rId12" Type="http://schemas.microsoft.com/office/2007/relationships/diagramDrawing" Target="../diagrams/drawing10.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11" Type="http://schemas.openxmlformats.org/officeDocument/2006/relationships/diagramColors" Target="../diagrams/colors10.xml"/><Relationship Id="rId5" Type="http://schemas.openxmlformats.org/officeDocument/2006/relationships/diagramColors" Target="../diagrams/colors9.xml"/><Relationship Id="rId10" Type="http://schemas.openxmlformats.org/officeDocument/2006/relationships/diagramQuickStyle" Target="../diagrams/quickStyle10.xml"/><Relationship Id="rId4" Type="http://schemas.openxmlformats.org/officeDocument/2006/relationships/diagramQuickStyle" Target="../diagrams/quickStyle9.xml"/><Relationship Id="rId9" Type="http://schemas.openxmlformats.org/officeDocument/2006/relationships/diagramLayout" Target="../diagrams/layout10.xml"/></Relationships>
</file>

<file path=ppt/slides/_rels/slide49.xml.rels><?xml version="1.0" encoding="UTF-8" standalone="yes"?>
<Relationships xmlns="http://schemas.openxmlformats.org/package/2006/relationships"><Relationship Id="rId8" Type="http://schemas.openxmlformats.org/officeDocument/2006/relationships/image" Target="../media/image22.wmf"/><Relationship Id="rId13" Type="http://schemas.microsoft.com/office/2007/relationships/diagramDrawing" Target="../diagrams/drawing11.xml"/><Relationship Id="rId3" Type="http://schemas.openxmlformats.org/officeDocument/2006/relationships/image" Target="../media/image33.jpeg"/><Relationship Id="rId7" Type="http://schemas.openxmlformats.org/officeDocument/2006/relationships/image" Target="../media/image37.jpeg"/><Relationship Id="rId12" Type="http://schemas.openxmlformats.org/officeDocument/2006/relationships/diagramColors" Target="../diagrams/colors11.xml"/><Relationship Id="rId2"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36.jpeg"/><Relationship Id="rId11" Type="http://schemas.openxmlformats.org/officeDocument/2006/relationships/diagramQuickStyle" Target="../diagrams/quickStyle11.xml"/><Relationship Id="rId5" Type="http://schemas.openxmlformats.org/officeDocument/2006/relationships/image" Target="../media/image35.jpeg"/><Relationship Id="rId15" Type="http://schemas.openxmlformats.org/officeDocument/2006/relationships/image" Target="../media/image39.jpeg"/><Relationship Id="rId10" Type="http://schemas.openxmlformats.org/officeDocument/2006/relationships/diagramLayout" Target="../diagrams/layout11.xml"/><Relationship Id="rId4" Type="http://schemas.openxmlformats.org/officeDocument/2006/relationships/image" Target="../media/image34.jpeg"/><Relationship Id="rId9" Type="http://schemas.openxmlformats.org/officeDocument/2006/relationships/diagramData" Target="../diagrams/data11.xml"/><Relationship Id="rId14" Type="http://schemas.openxmlformats.org/officeDocument/2006/relationships/image" Target="../media/image38.jpeg"/></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40.gif"/><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22.wmf"/><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5300" b="1" spc="300" dirty="0" smtClean="0">
                <a:solidFill>
                  <a:srgbClr val="CC0000"/>
                </a:solidFill>
                <a:effectLst>
                  <a:outerShdw blurRad="38100" dist="38100" dir="2700000" algn="tl">
                    <a:srgbClr val="000000">
                      <a:alpha val="43137"/>
                    </a:srgbClr>
                  </a:outerShdw>
                </a:effectLst>
              </a:rPr>
              <a:t>Article II:</a:t>
            </a:r>
            <a:r>
              <a:rPr lang="en-US" spc="300" dirty="0" smtClean="0">
                <a:effectLst/>
              </a:rPr>
              <a:t/>
            </a:r>
            <a:br>
              <a:rPr lang="en-US" spc="300" dirty="0" smtClean="0">
                <a:effectLst/>
              </a:rPr>
            </a:br>
            <a:r>
              <a:rPr lang="en-US" sz="4000" spc="300" dirty="0" smtClean="0">
                <a:effectLst/>
              </a:rPr>
              <a:t>The Executive Branch</a:t>
            </a:r>
            <a:endParaRPr lang="en-US" spc="300" dirty="0">
              <a:effectLst/>
            </a:endParaRPr>
          </a:p>
        </p:txBody>
      </p:sp>
      <p:pic>
        <p:nvPicPr>
          <p:cNvPr id="6" name="Content Placeholder 5" descr="white-house.jpg"/>
          <p:cNvPicPr>
            <a:picLocks noGrp="1" noChangeAspect="1"/>
          </p:cNvPicPr>
          <p:nvPr>
            <p:ph idx="1"/>
          </p:nvPr>
        </p:nvPicPr>
        <p:blipFill>
          <a:blip r:embed="rId2" cstate="print"/>
          <a:srcRect l="13793" t="10728" r="10345" b="14176"/>
          <a:stretch>
            <a:fillRect/>
          </a:stretch>
        </p:blipFill>
        <p:spPr>
          <a:xfrm>
            <a:off x="1143000" y="1905000"/>
            <a:ext cx="6781800" cy="4343400"/>
          </a:xfr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effectLst>
                  <a:outerShdw blurRad="38100" dist="38100" dir="2700000" algn="tl">
                    <a:srgbClr val="000000">
                      <a:alpha val="43137"/>
                    </a:srgbClr>
                  </a:outerShdw>
                </a:effectLst>
              </a:rPr>
              <a:t>Article II: Chief Roles</a:t>
            </a:r>
            <a:endParaRPr lang="en-US" sz="3600" dirty="0"/>
          </a:p>
        </p:txBody>
      </p:sp>
      <p:pic>
        <p:nvPicPr>
          <p:cNvPr id="5" name="Content Placeholder 4" descr="fdr.jpg"/>
          <p:cNvPicPr>
            <a:picLocks noGrp="1" noChangeAspect="1"/>
          </p:cNvPicPr>
          <p:nvPr>
            <p:ph idx="1"/>
          </p:nvPr>
        </p:nvPicPr>
        <p:blipFill>
          <a:blip r:embed="rId2" cstate="print"/>
          <a:srcRect l="11890" t="12867" b="31291"/>
          <a:stretch>
            <a:fillRect/>
          </a:stretch>
        </p:blipFill>
        <p:spPr>
          <a:xfrm>
            <a:off x="0" y="0"/>
            <a:ext cx="9143999" cy="6857999"/>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effectLst>
                  <a:outerShdw blurRad="38100" dist="38100" dir="2700000" algn="tl">
                    <a:srgbClr val="000000">
                      <a:alpha val="43137"/>
                    </a:srgbClr>
                  </a:outerShdw>
                </a:effectLst>
              </a:rPr>
              <a:t>Article II: Chief Roles</a:t>
            </a:r>
            <a:endParaRPr lang="en-US" sz="4400" dirty="0"/>
          </a:p>
        </p:txBody>
      </p:sp>
      <p:sp>
        <p:nvSpPr>
          <p:cNvPr id="3" name="Content Placeholder 2"/>
          <p:cNvSpPr>
            <a:spLocks noGrp="1"/>
          </p:cNvSpPr>
          <p:nvPr>
            <p:ph idx="1"/>
          </p:nvPr>
        </p:nvSpPr>
        <p:spPr/>
        <p:txBody>
          <a:bodyPr>
            <a:normAutofit/>
          </a:bodyPr>
          <a:lstStyle/>
          <a:p>
            <a:r>
              <a:rPr lang="en-US" sz="3200" dirty="0" smtClean="0">
                <a:solidFill>
                  <a:srgbClr val="CC0000"/>
                </a:solidFill>
              </a:rPr>
              <a:t>Chief Administrator</a:t>
            </a:r>
            <a:r>
              <a:rPr lang="en-US" sz="3200" dirty="0" smtClean="0"/>
              <a:t>: As the head of his branch, he is the “boss” to an administration of 2.7 million people.  As the head seat at the conference table, he must ensure the branch functions smoothly.</a:t>
            </a:r>
            <a:endParaRPr lang="en-US" sz="3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Article II: Chief Roles</a:t>
            </a:r>
            <a:endParaRPr lang="en-US" dirty="0"/>
          </a:p>
        </p:txBody>
      </p:sp>
      <p:pic>
        <p:nvPicPr>
          <p:cNvPr id="4" name="Content Placeholder 3" descr="clinton with cabinet.jpg"/>
          <p:cNvPicPr>
            <a:picLocks noGrp="1" noChangeAspect="1"/>
          </p:cNvPicPr>
          <p:nvPr>
            <p:ph idx="1"/>
          </p:nvPr>
        </p:nvPicPr>
        <p:blipFill>
          <a:blip r:embed="rId2" cstate="print"/>
          <a:srcRect l="9827" b="17105"/>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effectLst>
                  <a:outerShdw blurRad="38100" dist="38100" dir="2700000" algn="tl">
                    <a:srgbClr val="000000">
                      <a:alpha val="43137"/>
                    </a:srgbClr>
                  </a:outerShdw>
                </a:effectLst>
              </a:rPr>
              <a:t>Article II: Chief Roles</a:t>
            </a:r>
            <a:endParaRPr lang="en-US" sz="3600" dirty="0"/>
          </a:p>
        </p:txBody>
      </p:sp>
      <p:sp>
        <p:nvSpPr>
          <p:cNvPr id="3" name="Content Placeholder 2"/>
          <p:cNvSpPr>
            <a:spLocks noGrp="1"/>
          </p:cNvSpPr>
          <p:nvPr>
            <p:ph idx="1"/>
          </p:nvPr>
        </p:nvSpPr>
        <p:spPr/>
        <p:txBody>
          <a:bodyPr>
            <a:normAutofit/>
          </a:bodyPr>
          <a:lstStyle/>
          <a:p>
            <a:r>
              <a:rPr lang="en-US" sz="3200" dirty="0" smtClean="0">
                <a:solidFill>
                  <a:srgbClr val="CC0000"/>
                </a:solidFill>
              </a:rPr>
              <a:t>Chief Diplomat</a:t>
            </a:r>
            <a:r>
              <a:rPr lang="en-US" sz="3200" dirty="0" smtClean="0"/>
              <a:t>: Our president (with advisers) makes our foreign policy.  He and his administration sets the tone for how the United States interacts with the rest of the world.</a:t>
            </a:r>
            <a:endParaRPr lang="en-US" sz="3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gorbachev-and-reagan.jpg"/>
          <p:cNvPicPr>
            <a:picLocks noGrp="1" noChangeAspect="1"/>
          </p:cNvPicPr>
          <p:nvPr>
            <p:ph idx="1"/>
          </p:nvPr>
        </p:nvPicPr>
        <p:blipFill>
          <a:blip r:embed="rId2" cstate="print"/>
          <a:stretch>
            <a:fillRect/>
          </a:stretch>
        </p:blipFill>
        <p:spPr>
          <a:xfrm>
            <a:off x="1828800" y="0"/>
            <a:ext cx="4876800" cy="6794303"/>
          </a:xfrm>
        </p:spPr>
      </p:pic>
      <p:sp>
        <p:nvSpPr>
          <p:cNvPr id="5" name="Title 4"/>
          <p:cNvSpPr>
            <a:spLocks noGrp="1"/>
          </p:cNvSpPr>
          <p:nvPr>
            <p:ph type="title"/>
          </p:nvPr>
        </p:nvSpPr>
        <p:spPr/>
        <p:txBody>
          <a:bodyP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effectLst>
                  <a:outerShdw blurRad="38100" dist="38100" dir="2700000" algn="tl">
                    <a:srgbClr val="000000">
                      <a:alpha val="43137"/>
                    </a:srgbClr>
                  </a:outerShdw>
                </a:effectLst>
              </a:rPr>
              <a:t>Article II: Chief Roles</a:t>
            </a:r>
            <a:endParaRPr lang="en-US" sz="4400" dirty="0"/>
          </a:p>
        </p:txBody>
      </p:sp>
      <p:sp>
        <p:nvSpPr>
          <p:cNvPr id="3" name="Content Placeholder 2"/>
          <p:cNvSpPr>
            <a:spLocks noGrp="1"/>
          </p:cNvSpPr>
          <p:nvPr>
            <p:ph idx="1"/>
          </p:nvPr>
        </p:nvSpPr>
        <p:spPr>
          <a:xfrm>
            <a:off x="914400" y="1905000"/>
            <a:ext cx="7239000" cy="4038600"/>
          </a:xfrm>
        </p:spPr>
        <p:txBody>
          <a:bodyPr>
            <a:noAutofit/>
          </a:bodyPr>
          <a:lstStyle/>
          <a:p>
            <a:r>
              <a:rPr lang="en-US" sz="3200" dirty="0" smtClean="0">
                <a:solidFill>
                  <a:srgbClr val="CC0000"/>
                </a:solidFill>
              </a:rPr>
              <a:t>Commander In Chief</a:t>
            </a:r>
            <a:r>
              <a:rPr lang="en-US" sz="3200" dirty="0" smtClean="0"/>
              <a:t>: The presidential powers over our military has significantly grown over time.  The president does not declare war, but still retains immense power over the armed services.  He is the highest rank among all services.</a:t>
            </a:r>
            <a:endParaRPr 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Article II: Chief Roles</a:t>
            </a:r>
            <a:endParaRPr lang="en-US" dirty="0"/>
          </a:p>
        </p:txBody>
      </p:sp>
      <p:pic>
        <p:nvPicPr>
          <p:cNvPr id="4" name="Content Placeholder 3" descr="lyndon_johnson_situation_room19680216.jpg"/>
          <p:cNvPicPr>
            <a:picLocks noGrp="1" noChangeAspect="1"/>
          </p:cNvPicPr>
          <p:nvPr>
            <p:ph idx="1"/>
          </p:nvPr>
        </p:nvPicPr>
        <p:blipFill>
          <a:blip r:embed="rId2" cstate="print"/>
          <a:srcRect l="4623" r="2920"/>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effectLst>
                  <a:outerShdw blurRad="38100" dist="38100" dir="2700000" algn="tl">
                    <a:srgbClr val="000000">
                      <a:alpha val="43137"/>
                    </a:srgbClr>
                  </a:outerShdw>
                </a:effectLst>
              </a:rPr>
              <a:t>Article II: Chief Roles</a:t>
            </a:r>
            <a:endParaRPr lang="en-US" sz="4400" dirty="0"/>
          </a:p>
        </p:txBody>
      </p:sp>
      <p:sp>
        <p:nvSpPr>
          <p:cNvPr id="3" name="Content Placeholder 2"/>
          <p:cNvSpPr>
            <a:spLocks noGrp="1"/>
          </p:cNvSpPr>
          <p:nvPr>
            <p:ph idx="1"/>
          </p:nvPr>
        </p:nvSpPr>
        <p:spPr>
          <a:xfrm>
            <a:off x="990600" y="1905000"/>
            <a:ext cx="7810500" cy="3733800"/>
          </a:xfrm>
        </p:spPr>
        <p:txBody>
          <a:bodyPr>
            <a:noAutofit/>
          </a:bodyPr>
          <a:lstStyle/>
          <a:p>
            <a:r>
              <a:rPr lang="en-US" sz="3200" dirty="0" smtClean="0">
                <a:solidFill>
                  <a:srgbClr val="CC0000"/>
                </a:solidFill>
              </a:rPr>
              <a:t>Chief Legislator</a:t>
            </a:r>
            <a:r>
              <a:rPr lang="en-US" sz="3200" dirty="0" smtClean="0"/>
              <a:t>: As chief legislator, the president suggests legislation to Congress, who initiates the process. He also serves a role in that process in holding the powerful veto. In addition, the president can practically create law through executive orders.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effectLst>
                  <a:outerShdw blurRad="38100" dist="38100" dir="2700000" algn="tl">
                    <a:srgbClr val="000000">
                      <a:alpha val="43137"/>
                    </a:srgbClr>
                  </a:outerShdw>
                </a:effectLst>
              </a:rPr>
              <a:t>Article II: Chief Roles</a:t>
            </a:r>
            <a:endParaRPr lang="en-US" sz="3600" dirty="0"/>
          </a:p>
        </p:txBody>
      </p:sp>
      <p:pic>
        <p:nvPicPr>
          <p:cNvPr id="4" name="Content Placeholder 3" descr="state-of-the-union-2010.jpg"/>
          <p:cNvPicPr>
            <a:picLocks noGrp="1" noChangeAspect="1"/>
          </p:cNvPicPr>
          <p:nvPr>
            <p:ph idx="1"/>
          </p:nvPr>
        </p:nvPicPr>
        <p:blipFill>
          <a:blip r:embed="rId2" cstate="print"/>
          <a:srcRect l="12500" r="12500"/>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effectLst>
                  <a:outerShdw blurRad="38100" dist="38100" dir="2700000" algn="tl">
                    <a:srgbClr val="000000">
                      <a:alpha val="43137"/>
                    </a:srgbClr>
                  </a:outerShdw>
                </a:effectLst>
              </a:rPr>
              <a:t>Article II: Chief Roles</a:t>
            </a:r>
            <a:endParaRPr lang="en-US" sz="4400" dirty="0"/>
          </a:p>
        </p:txBody>
      </p:sp>
      <p:sp>
        <p:nvSpPr>
          <p:cNvPr id="3" name="Content Placeholder 2"/>
          <p:cNvSpPr>
            <a:spLocks noGrp="1"/>
          </p:cNvSpPr>
          <p:nvPr>
            <p:ph idx="1"/>
          </p:nvPr>
        </p:nvSpPr>
        <p:spPr>
          <a:xfrm>
            <a:off x="381000" y="2057401"/>
            <a:ext cx="8153400" cy="3733800"/>
          </a:xfrm>
        </p:spPr>
        <p:txBody>
          <a:bodyPr>
            <a:noAutofit/>
          </a:bodyPr>
          <a:lstStyle/>
          <a:p>
            <a:r>
              <a:rPr lang="en-US" sz="3200" dirty="0" smtClean="0">
                <a:solidFill>
                  <a:srgbClr val="CC0000"/>
                </a:solidFill>
              </a:rPr>
              <a:t>Chief of Party: </a:t>
            </a:r>
            <a:r>
              <a:rPr lang="en-US" sz="3200" dirty="0" smtClean="0"/>
              <a:t>As an elected official, the president is by nature a politician. As member of his respective party that has ascended to the presidency makes him the chief of that party. Often times, the president will be asked to represent the party or members when needed.</a:t>
            </a:r>
            <a:endParaRPr 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657600"/>
            <a:ext cx="7772400" cy="1828800"/>
          </a:xfrm>
        </p:spPr>
        <p:txBody>
          <a:bodyPr/>
          <a:lstStyle/>
          <a:p>
            <a:r>
              <a:rPr lang="en-US" dirty="0" smtClean="0"/>
              <a:t>Chapter 13 :</a:t>
            </a:r>
            <a:br>
              <a:rPr lang="en-US" dirty="0" smtClean="0"/>
            </a:br>
            <a:r>
              <a:rPr lang="en-US" dirty="0" smtClean="0"/>
              <a:t>Roles of the Presidency</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16436-004-C8C8A18A.jpg"/>
          <p:cNvPicPr>
            <a:picLocks noGrp="1" noChangeAspect="1"/>
          </p:cNvPicPr>
          <p:nvPr>
            <p:ph idx="1"/>
          </p:nvPr>
        </p:nvPicPr>
        <p:blipFill>
          <a:blip r:embed="rId2" cstate="print"/>
          <a:srcRect r="18631"/>
          <a:stretch>
            <a:fillRect/>
          </a:stretch>
        </p:blipFill>
        <p:spPr>
          <a:xfrm>
            <a:off x="-1" y="0"/>
            <a:ext cx="9144001" cy="6858000"/>
          </a:xfr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effectLst>
                  <a:outerShdw blurRad="38100" dist="38100" dir="2700000" algn="tl">
                    <a:srgbClr val="000000">
                      <a:alpha val="43137"/>
                    </a:srgbClr>
                  </a:outerShdw>
                </a:effectLst>
              </a:rPr>
              <a:t>Article II: Chief Roles</a:t>
            </a:r>
            <a:endParaRPr lang="en-US" sz="3200" dirty="0"/>
          </a:p>
        </p:txBody>
      </p:sp>
      <p:sp>
        <p:nvSpPr>
          <p:cNvPr id="3" name="Content Placeholder 2"/>
          <p:cNvSpPr>
            <a:spLocks noGrp="1"/>
          </p:cNvSpPr>
          <p:nvPr>
            <p:ph idx="1"/>
          </p:nvPr>
        </p:nvSpPr>
        <p:spPr/>
        <p:txBody>
          <a:bodyPr>
            <a:normAutofit/>
          </a:bodyPr>
          <a:lstStyle/>
          <a:p>
            <a:r>
              <a:rPr lang="en-US" sz="3200" dirty="0" smtClean="0">
                <a:solidFill>
                  <a:srgbClr val="CC0000"/>
                </a:solidFill>
              </a:rPr>
              <a:t>Chief Citizen: </a:t>
            </a:r>
            <a:r>
              <a:rPr lang="en-US" sz="3200" dirty="0" smtClean="0"/>
              <a:t>The president must represent all citizens.  This is done in governing by promoting the diverse needs of Americans, and in leisure by relating to our lives and interests.</a:t>
            </a:r>
            <a:endParaRPr lang="en-US"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obama ball.jpg"/>
          <p:cNvPicPr>
            <a:picLocks noGrp="1" noChangeAspect="1"/>
          </p:cNvPicPr>
          <p:nvPr>
            <p:ph idx="1"/>
          </p:nvPr>
        </p:nvPicPr>
        <p:blipFill>
          <a:blip r:embed="rId2" cstate="print"/>
          <a:srcRect b="13068"/>
          <a:stretch>
            <a:fillRect/>
          </a:stretch>
        </p:blipFill>
        <p:spPr>
          <a:xfrm>
            <a:off x="914400" y="-55065"/>
            <a:ext cx="7315200" cy="6913065"/>
          </a:xfr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BushAtGroundZero.jpg"/>
          <p:cNvPicPr>
            <a:picLocks noGrp="1" noChangeAspect="1"/>
          </p:cNvPicPr>
          <p:nvPr>
            <p:ph idx="1"/>
          </p:nvPr>
        </p:nvPicPr>
        <p:blipFill>
          <a:blip r:embed="rId2" cstate="print"/>
          <a:srcRect l="10819" r="6789"/>
          <a:stretch>
            <a:fillRect/>
          </a:stretch>
        </p:blipFill>
        <p:spPr>
          <a:xfrm>
            <a:off x="0" y="-1"/>
            <a:ext cx="9144000" cy="6844145"/>
          </a:xfrm>
        </p:spPr>
      </p:pic>
      <p:sp>
        <p:nvSpPr>
          <p:cNvPr id="5" name="Action Button: Forward or Next 4">
            <a:hlinkClick r:id="rId3" highlightClick="1"/>
          </p:cNvPr>
          <p:cNvSpPr/>
          <p:nvPr/>
        </p:nvSpPr>
        <p:spPr>
          <a:xfrm>
            <a:off x="8305800" y="5943600"/>
            <a:ext cx="838200" cy="91440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Chapter 13 :</a:t>
            </a:r>
            <a:br>
              <a:rPr lang="en-US" dirty="0" smtClean="0"/>
            </a:br>
            <a:r>
              <a:rPr lang="en-US" dirty="0" smtClean="0"/>
              <a:t>Qualifications</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Formal Qualifications</a:t>
            </a:r>
            <a:endParaRPr lang="en-US" sz="4800" dirty="0"/>
          </a:p>
        </p:txBody>
      </p:sp>
      <p:sp>
        <p:nvSpPr>
          <p:cNvPr id="3" name="Content Placeholder 2"/>
          <p:cNvSpPr>
            <a:spLocks noGrp="1"/>
          </p:cNvSpPr>
          <p:nvPr>
            <p:ph idx="1"/>
          </p:nvPr>
        </p:nvSpPr>
        <p:spPr>
          <a:xfrm>
            <a:off x="952500" y="1676400"/>
            <a:ext cx="7239000" cy="4114801"/>
          </a:xfrm>
        </p:spPr>
        <p:txBody>
          <a:bodyPr>
            <a:noAutofit/>
          </a:bodyPr>
          <a:lstStyle/>
          <a:p>
            <a:r>
              <a:rPr lang="en-US" sz="2400" dirty="0" smtClean="0">
                <a:solidFill>
                  <a:srgbClr val="CC0000"/>
                </a:solidFill>
              </a:rPr>
              <a:t>Citizenship:</a:t>
            </a:r>
          </a:p>
          <a:p>
            <a:pPr lvl="1"/>
            <a:r>
              <a:rPr lang="en-US" sz="2000" dirty="0" smtClean="0"/>
              <a:t>Natural born: American citizenship by soil/blood. No president has ever been born abroad.</a:t>
            </a:r>
          </a:p>
          <a:p>
            <a:r>
              <a:rPr lang="en-US" sz="2400" dirty="0" smtClean="0">
                <a:solidFill>
                  <a:srgbClr val="CC0000"/>
                </a:solidFill>
              </a:rPr>
              <a:t>Age:</a:t>
            </a:r>
          </a:p>
          <a:p>
            <a:pPr lvl="1"/>
            <a:r>
              <a:rPr lang="en-US" sz="2000" dirty="0" smtClean="0"/>
              <a:t>35 yrs old</a:t>
            </a:r>
          </a:p>
          <a:p>
            <a:r>
              <a:rPr lang="en-US" sz="2400" dirty="0" smtClean="0">
                <a:solidFill>
                  <a:srgbClr val="CC0000"/>
                </a:solidFill>
              </a:rPr>
              <a:t>Residency:</a:t>
            </a:r>
          </a:p>
          <a:p>
            <a:pPr lvl="1"/>
            <a:r>
              <a:rPr lang="en-US" sz="2000" dirty="0" smtClean="0"/>
              <a:t>Within the US for 14 years.  Straight?  Up to election?</a:t>
            </a:r>
          </a:p>
          <a:p>
            <a:pPr lvl="1"/>
            <a:r>
              <a:rPr lang="en-US" sz="2000" dirty="0" smtClean="0"/>
              <a:t>(lifetime)</a:t>
            </a:r>
            <a:endParaRPr lang="en-US"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20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20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20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20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Informal Qualifications</a:t>
            </a:r>
            <a:endParaRPr lang="en-US" sz="4800" dirty="0"/>
          </a:p>
        </p:txBody>
      </p:sp>
      <p:sp>
        <p:nvSpPr>
          <p:cNvPr id="3" name="Content Placeholder 2"/>
          <p:cNvSpPr>
            <a:spLocks noGrp="1"/>
          </p:cNvSpPr>
          <p:nvPr>
            <p:ph idx="1"/>
          </p:nvPr>
        </p:nvSpPr>
        <p:spPr>
          <a:xfrm>
            <a:off x="838200" y="1752600"/>
            <a:ext cx="7239000" cy="4114800"/>
          </a:xfrm>
        </p:spPr>
        <p:txBody>
          <a:bodyPr>
            <a:normAutofit fontScale="92500" lnSpcReduction="10000"/>
          </a:bodyPr>
          <a:lstStyle/>
          <a:p>
            <a:pPr>
              <a:buNone/>
            </a:pPr>
            <a:r>
              <a:rPr lang="en-US" sz="2800" dirty="0" smtClean="0"/>
              <a:t>   Over time, Americans have expressed a clear bias for certain characteristics in their president.  Preferences of the people include:</a:t>
            </a:r>
          </a:p>
          <a:p>
            <a:pPr lvl="1"/>
            <a:r>
              <a:rPr lang="en-US" sz="2200" dirty="0" smtClean="0">
                <a:solidFill>
                  <a:srgbClr val="CC0000"/>
                </a:solidFill>
              </a:rPr>
              <a:t>Male</a:t>
            </a:r>
          </a:p>
          <a:p>
            <a:pPr lvl="1"/>
            <a:r>
              <a:rPr lang="en-US" sz="2200" dirty="0" smtClean="0">
                <a:solidFill>
                  <a:srgbClr val="CC0000"/>
                </a:solidFill>
              </a:rPr>
              <a:t>Military background</a:t>
            </a:r>
          </a:p>
          <a:p>
            <a:pPr lvl="1"/>
            <a:r>
              <a:rPr lang="en-US" sz="2200" dirty="0" smtClean="0">
                <a:solidFill>
                  <a:srgbClr val="CC0000"/>
                </a:solidFill>
              </a:rPr>
              <a:t>Long political career</a:t>
            </a:r>
          </a:p>
          <a:p>
            <a:pPr lvl="1"/>
            <a:r>
              <a:rPr lang="en-US" sz="2200" dirty="0" smtClean="0">
                <a:solidFill>
                  <a:srgbClr val="CC0000"/>
                </a:solidFill>
              </a:rPr>
              <a:t>Caucasian</a:t>
            </a:r>
          </a:p>
          <a:p>
            <a:pPr>
              <a:buNone/>
            </a:pPr>
            <a:r>
              <a:rPr lang="en-US" sz="2200" dirty="0" smtClean="0"/>
              <a:t>What does this say about the election of 2008? Or 2012?</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 of Office</a:t>
            </a:r>
            <a:endParaRPr lang="en-US" dirty="0"/>
          </a:p>
        </p:txBody>
      </p:sp>
      <p:pic>
        <p:nvPicPr>
          <p:cNvPr id="40961" name="Picture 1"/>
          <p:cNvPicPr>
            <a:picLocks noGrp="1" noChangeAspect="1" noChangeArrowheads="1"/>
          </p:cNvPicPr>
          <p:nvPr>
            <p:ph idx="1"/>
          </p:nvPr>
        </p:nvPicPr>
        <p:blipFill>
          <a:blip r:embed="rId2" cstate="print"/>
          <a:srcRect l="36270" t="22798" r="24870" b="46114"/>
          <a:stretch>
            <a:fillRect/>
          </a:stretch>
        </p:blipFill>
        <p:spPr bwMode="auto">
          <a:xfrm rot="20649694">
            <a:off x="253135" y="1819051"/>
            <a:ext cx="5371307" cy="3222784"/>
          </a:xfrm>
          <a:prstGeom prst="roundRect">
            <a:avLst/>
          </a:prstGeom>
          <a:noFill/>
          <a:ln w="9525">
            <a:noFill/>
            <a:miter lim="800000"/>
            <a:headEnd/>
            <a:tailEnd/>
          </a:ln>
          <a:effectLst>
            <a:outerShdw blurRad="149987" dist="250190" dir="8460000" algn="ctr">
              <a:srgbClr val="000000">
                <a:alpha val="28000"/>
              </a:srgbClr>
            </a:outerShdw>
          </a:effectLst>
          <a:scene3d>
            <a:camera prst="orthographicFront">
              <a:rot lat="20351892" lon="20097231" rev="21252248"/>
            </a:camera>
            <a:lightRig rig="contrasting" dir="t">
              <a:rot lat="0" lon="0" rev="1500000"/>
            </a:lightRig>
          </a:scene3d>
          <a:sp3d extrusionH="127000" contourW="171450" prstMaterial="metal">
            <a:bevelT w="158750" h="88900"/>
            <a:bevelB/>
            <a:contourClr>
              <a:schemeClr val="tx1">
                <a:lumMod val="75000"/>
              </a:schemeClr>
            </a:contourClr>
          </a:sp3d>
        </p:spPr>
      </p:pic>
      <p:sp>
        <p:nvSpPr>
          <p:cNvPr id="5" name="TextBox 4"/>
          <p:cNvSpPr txBox="1"/>
          <p:nvPr/>
        </p:nvSpPr>
        <p:spPr>
          <a:xfrm>
            <a:off x="6019800" y="2209800"/>
            <a:ext cx="2895600" cy="2677656"/>
          </a:xfrm>
          <a:prstGeom prst="rect">
            <a:avLst/>
          </a:prstGeom>
          <a:noFill/>
        </p:spPr>
        <p:txBody>
          <a:bodyPr wrap="square" rtlCol="0">
            <a:spAutoFit/>
          </a:bodyPr>
          <a:lstStyle/>
          <a:p>
            <a:r>
              <a:rPr lang="en-US" sz="2400" dirty="0" smtClean="0"/>
              <a:t>The 22</a:t>
            </a:r>
            <a:r>
              <a:rPr lang="en-US" sz="2400" baseline="30000" dirty="0" smtClean="0"/>
              <a:t>nd</a:t>
            </a:r>
            <a:r>
              <a:rPr lang="en-US" sz="2400" dirty="0" smtClean="0"/>
              <a:t> Amendment states  the president can only serve two 4-year terms, serving a maximum of 10 years</a:t>
            </a:r>
            <a:r>
              <a:rPr lang="en-US" dirty="0" smtClean="0"/>
              <a:t>.</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Pay &amp; Benefits			</a:t>
            </a:r>
            <a:endParaRPr lang="en-US" dirty="0"/>
          </a:p>
        </p:txBody>
      </p:sp>
      <p:pic>
        <p:nvPicPr>
          <p:cNvPr id="4" name="Picture 3" descr="White%20House.jpg"/>
          <p:cNvPicPr>
            <a:picLocks noChangeAspect="1"/>
          </p:cNvPicPr>
          <p:nvPr/>
        </p:nvPicPr>
        <p:blipFill>
          <a:blip r:embed="rId2" cstate="print"/>
          <a:stretch>
            <a:fillRect/>
          </a:stretch>
        </p:blipFill>
        <p:spPr>
          <a:xfrm>
            <a:off x="6800325" y="4724400"/>
            <a:ext cx="2343675" cy="1798320"/>
          </a:xfrm>
          <a:prstGeom prst="roundRect">
            <a:avLst/>
          </a:prstGeom>
          <a:noFill/>
          <a:ln>
            <a:noFill/>
          </a:ln>
          <a:effectLst>
            <a:reflection blurRad="12700" stA="38000" endPos="28000" dist="5000" dir="5400000" sy="-100000" algn="bl" rotWithShape="0"/>
          </a:effectLst>
          <a:scene3d>
            <a:camera prst="orthographicFront">
              <a:rot lat="21374037" lon="1800310" rev="20494325"/>
            </a:camera>
            <a:lightRig rig="threePt" dir="t"/>
          </a:scene3d>
          <a:sp3d prstMaterial="dkEdge">
            <a:bevelT w="152400"/>
            <a:bevelB w="88900"/>
          </a:sp3d>
        </p:spPr>
      </p:pic>
      <p:sp>
        <p:nvSpPr>
          <p:cNvPr id="3" name="Content Placeholder 2"/>
          <p:cNvSpPr>
            <a:spLocks noGrp="1"/>
          </p:cNvSpPr>
          <p:nvPr>
            <p:ph idx="1"/>
          </p:nvPr>
        </p:nvSpPr>
        <p:spPr>
          <a:xfrm>
            <a:off x="457200" y="1676400"/>
            <a:ext cx="8153400" cy="4114801"/>
          </a:xfrm>
        </p:spPr>
        <p:txBody>
          <a:bodyPr>
            <a:normAutofit fontScale="85000" lnSpcReduction="10000"/>
          </a:bodyPr>
          <a:lstStyle/>
          <a:p>
            <a:r>
              <a:rPr lang="en-US" sz="2600" dirty="0" smtClean="0"/>
              <a:t>As of January 20, 2001 the taxed income of the President became $400,000. In addition, the president receives a $50,000 expense account.</a:t>
            </a:r>
          </a:p>
          <a:p>
            <a:pPr marL="0" indent="0">
              <a:buNone/>
            </a:pPr>
            <a:r>
              <a:rPr lang="en-US" sz="2600" dirty="0" smtClean="0"/>
              <a:t>Other benefits of the presidency include:</a:t>
            </a:r>
          </a:p>
          <a:p>
            <a:r>
              <a:rPr lang="en-US" sz="2600" dirty="0" smtClean="0"/>
              <a:t>Lodging: 137-room mansion fully staffed and equipped with sports and entertainment.</a:t>
            </a:r>
          </a:p>
          <a:p>
            <a:r>
              <a:rPr lang="en-US" sz="2600" dirty="0" smtClean="0"/>
              <a:t>Transportation: limos, Air Force One, Marine One, yacht…</a:t>
            </a:r>
          </a:p>
          <a:p>
            <a:r>
              <a:rPr lang="en-US" sz="2600" dirty="0" smtClean="0"/>
              <a:t>Protection: 24hr secret service protection (including family)</a:t>
            </a:r>
          </a:p>
          <a:p>
            <a:r>
              <a:rPr lang="en-US" sz="2600" dirty="0" smtClean="0"/>
              <a:t>Much more…</a:t>
            </a:r>
          </a:p>
          <a:p>
            <a:endParaRPr lang="en-US" dirty="0" smtClean="0"/>
          </a:p>
          <a:p>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33800"/>
            <a:ext cx="7772400" cy="1828800"/>
          </a:xfrm>
        </p:spPr>
        <p:txBody>
          <a:bodyPr/>
          <a:lstStyle/>
          <a:p>
            <a:r>
              <a:rPr lang="en-US" dirty="0" smtClean="0"/>
              <a:t>Chapter 13:</a:t>
            </a:r>
            <a:br>
              <a:rPr lang="en-US" dirty="0" smtClean="0"/>
            </a:br>
            <a:r>
              <a:rPr lang="en-US" dirty="0" smtClean="0"/>
              <a:t>Vice President &amp; Succession</a:t>
            </a:r>
            <a:endParaRPr lang="en-US" dirty="0"/>
          </a:p>
        </p:txBody>
      </p:sp>
      <p:sp>
        <p:nvSpPr>
          <p:cNvPr id="4" name="Text Placeholder 3"/>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Autofit/>
          </a:bodyPr>
          <a:lstStyle/>
          <a:p>
            <a:r>
              <a:rPr lang="en-US" sz="4400" dirty="0" smtClean="0">
                <a:effectLst/>
              </a:rPr>
              <a:t>Article II</a:t>
            </a:r>
            <a:r>
              <a:rPr lang="en-US" sz="6000" dirty="0" smtClean="0">
                <a:effectLst/>
              </a:rPr>
              <a:t>	</a:t>
            </a:r>
            <a:endParaRPr lang="en-US" sz="6000" dirty="0">
              <a:effectLst/>
            </a:endParaRPr>
          </a:p>
        </p:txBody>
      </p:sp>
      <p:sp>
        <p:nvSpPr>
          <p:cNvPr id="3" name="Content Placeholder 2"/>
          <p:cNvSpPr>
            <a:spLocks noGrp="1"/>
          </p:cNvSpPr>
          <p:nvPr>
            <p:ph idx="1"/>
          </p:nvPr>
        </p:nvSpPr>
        <p:spPr>
          <a:xfrm>
            <a:off x="381000" y="1524000"/>
            <a:ext cx="8229600" cy="4373563"/>
          </a:xfrm>
        </p:spPr>
        <p:txBody>
          <a:bodyPr/>
          <a:lstStyle/>
          <a:p>
            <a:r>
              <a:rPr lang="en-US" sz="2400" dirty="0" smtClean="0">
                <a:solidFill>
                  <a:srgbClr val="CC0000"/>
                </a:solidFill>
              </a:rPr>
              <a:t>“I do solemnly swear (or affirm) that I will faithfully execute the Office of President of the United States, and will to the best of my Ability, preserve, protect and defend the Constitution of the United States.”</a:t>
            </a:r>
          </a:p>
          <a:p>
            <a:pPr>
              <a:buNone/>
            </a:pPr>
            <a:r>
              <a:rPr lang="en-US" dirty="0" smtClean="0">
                <a:solidFill>
                  <a:schemeClr val="accent1">
                    <a:lumMod val="75000"/>
                  </a:schemeClr>
                </a:solidFill>
              </a:rPr>
              <a:t>    </a:t>
            </a:r>
          </a:p>
          <a:p>
            <a:pPr>
              <a:buNone/>
            </a:pPr>
            <a:r>
              <a:rPr lang="en-US" dirty="0" smtClean="0">
                <a:solidFill>
                  <a:schemeClr val="accent1">
                    <a:lumMod val="75000"/>
                  </a:schemeClr>
                </a:solidFill>
              </a:rPr>
              <a:t>    </a:t>
            </a:r>
            <a:r>
              <a:rPr lang="en-US" sz="2400" dirty="0" smtClean="0">
                <a:solidFill>
                  <a:schemeClr val="accent1">
                    <a:lumMod val="75000"/>
                  </a:schemeClr>
                </a:solidFill>
              </a:rPr>
              <a:t>Article II Section I</a:t>
            </a:r>
            <a:endParaRPr lang="en-US" dirty="0">
              <a:solidFill>
                <a:schemeClr val="accent1">
                  <a:lumMod val="75000"/>
                </a:schemeClr>
              </a:solidFill>
            </a:endParaRPr>
          </a:p>
        </p:txBody>
      </p:sp>
      <p:pic>
        <p:nvPicPr>
          <p:cNvPr id="62466" name="Picture 2" descr="http://www.bittenandbound.com/wp-content/uploads/2009/01/obama-inauguration.jpg"/>
          <p:cNvPicPr>
            <a:picLocks noChangeAspect="1" noChangeArrowheads="1"/>
          </p:cNvPicPr>
          <p:nvPr/>
        </p:nvPicPr>
        <p:blipFill>
          <a:blip r:embed="rId2" cstate="print"/>
          <a:srcRect/>
          <a:stretch>
            <a:fillRect/>
          </a:stretch>
        </p:blipFill>
        <p:spPr bwMode="auto">
          <a:xfrm>
            <a:off x="4343400" y="3505200"/>
            <a:ext cx="4572000" cy="304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fade">
                                      <p:cBhvr>
                                        <p:cTn id="7" dur="2000"/>
                                        <p:tgtEl>
                                          <p:spTgt spid="62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Presidential Succession</a:t>
            </a:r>
            <a:endParaRPr lang="en-US" sz="4800" dirty="0"/>
          </a:p>
        </p:txBody>
      </p:sp>
      <p:sp>
        <p:nvSpPr>
          <p:cNvPr id="3" name="Content Placeholder 2"/>
          <p:cNvSpPr>
            <a:spLocks noGrp="1"/>
          </p:cNvSpPr>
          <p:nvPr>
            <p:ph idx="1"/>
          </p:nvPr>
        </p:nvSpPr>
        <p:spPr>
          <a:xfrm>
            <a:off x="381000" y="1600200"/>
            <a:ext cx="7810500" cy="4191001"/>
          </a:xfrm>
        </p:spPr>
        <p:txBody>
          <a:bodyPr>
            <a:normAutofit/>
          </a:bodyPr>
          <a:lstStyle/>
          <a:p>
            <a:r>
              <a:rPr lang="en-US" sz="2800" dirty="0" smtClean="0">
                <a:solidFill>
                  <a:srgbClr val="CC0000"/>
                </a:solidFill>
              </a:rPr>
              <a:t>25</a:t>
            </a:r>
            <a:r>
              <a:rPr lang="en-US" sz="2800" baseline="30000" dirty="0" smtClean="0">
                <a:solidFill>
                  <a:srgbClr val="CC0000"/>
                </a:solidFill>
              </a:rPr>
              <a:t>th</a:t>
            </a:r>
            <a:r>
              <a:rPr lang="en-US" sz="2800" dirty="0" smtClean="0">
                <a:solidFill>
                  <a:srgbClr val="CC0000"/>
                </a:solidFill>
              </a:rPr>
              <a:t> Amendment</a:t>
            </a:r>
          </a:p>
          <a:p>
            <a:pPr>
              <a:buNone/>
            </a:pPr>
            <a:r>
              <a:rPr lang="en-US" sz="2800" b="1" dirty="0" smtClean="0"/>
              <a:t>Section 1.</a:t>
            </a:r>
            <a:r>
              <a:rPr lang="en-US" sz="2800" dirty="0" smtClean="0"/>
              <a:t/>
            </a:r>
            <a:br>
              <a:rPr lang="en-US" sz="2800" dirty="0" smtClean="0"/>
            </a:br>
            <a:r>
              <a:rPr lang="en-US" sz="2800" dirty="0" smtClean="0"/>
              <a:t>In case of the removal of the President from office or of his death or resignation, the Vice President shall become President.</a:t>
            </a:r>
          </a:p>
          <a:p>
            <a:r>
              <a:rPr lang="en-US" sz="2800" dirty="0" smtClean="0"/>
              <a:t>After the Vice President’s position, the succession order is detailed by the </a:t>
            </a:r>
            <a:r>
              <a:rPr lang="en-US" sz="2800" dirty="0" smtClean="0">
                <a:solidFill>
                  <a:srgbClr val="CC0000"/>
                </a:solidFill>
              </a:rPr>
              <a:t>Presidential Succession Act of 1947.</a:t>
            </a:r>
            <a:endParaRPr lang="en-US" sz="2800" dirty="0">
              <a:solidFill>
                <a:srgbClr val="CC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nvPr>
        </p:nvGraphicFramePr>
        <p:xfrm>
          <a:off x="2743200" y="152400"/>
          <a:ext cx="3924300" cy="6400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Vice President</a:t>
            </a:r>
            <a:endParaRPr lang="en-US" dirty="0"/>
          </a:p>
        </p:txBody>
      </p:sp>
      <p:sp>
        <p:nvSpPr>
          <p:cNvPr id="3" name="Content Placeholder 2"/>
          <p:cNvSpPr>
            <a:spLocks noGrp="1"/>
          </p:cNvSpPr>
          <p:nvPr>
            <p:ph idx="1"/>
          </p:nvPr>
        </p:nvSpPr>
        <p:spPr/>
        <p:txBody>
          <a:bodyPr>
            <a:normAutofit fontScale="92500" lnSpcReduction="20000"/>
          </a:bodyPr>
          <a:lstStyle/>
          <a:p>
            <a:r>
              <a:rPr lang="en-US" sz="2400" dirty="0" smtClean="0"/>
              <a:t>Beyond taking the role of President in a situation of disability, the vice president is the “president-in-waiting”.</a:t>
            </a:r>
          </a:p>
          <a:p>
            <a:r>
              <a:rPr lang="en-US" sz="2400" dirty="0" smtClean="0">
                <a:solidFill>
                  <a:srgbClr val="CC0000"/>
                </a:solidFill>
              </a:rPr>
              <a:t>VP (with majority of Cabinet) can inform Congress of the President’s disability, if the President doesn’t do this himself.</a:t>
            </a:r>
          </a:p>
          <a:p>
            <a:r>
              <a:rPr lang="en-US" sz="2400" dirty="0" smtClean="0">
                <a:solidFill>
                  <a:srgbClr val="CC0000"/>
                </a:solidFill>
              </a:rPr>
              <a:t>The only other role the VP has is to preside over the Senate. (has tie-breaker vote)</a:t>
            </a:r>
          </a:p>
          <a:p>
            <a:r>
              <a:rPr lang="en-US" sz="2400" dirty="0" smtClean="0"/>
              <a:t>The VP also helps to “balance the ticket” or improve the viability of the Presidential candidate.</a:t>
            </a:r>
            <a:endParaRPr lang="en-US" sz="24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obamabidenap.jpg"/>
          <p:cNvPicPr>
            <a:picLocks noGrp="1" noChangeAspect="1"/>
          </p:cNvPicPr>
          <p:nvPr>
            <p:ph idx="1"/>
          </p:nvPr>
        </p:nvPicPr>
        <p:blipFill>
          <a:blip r:embed="rId2" cstate="print"/>
          <a:stretch>
            <a:fillRect/>
          </a:stretch>
        </p:blipFill>
        <p:spPr>
          <a:xfrm>
            <a:off x="0" y="381000"/>
            <a:ext cx="9144000" cy="6829425"/>
          </a:xfrm>
        </p:spPr>
      </p:pic>
      <p:sp>
        <p:nvSpPr>
          <p:cNvPr id="5" name="TextBox 4"/>
          <p:cNvSpPr txBox="1"/>
          <p:nvPr/>
        </p:nvSpPr>
        <p:spPr>
          <a:xfrm>
            <a:off x="5410200" y="381000"/>
            <a:ext cx="3581400" cy="830997"/>
          </a:xfrm>
          <a:prstGeom prst="rect">
            <a:avLst/>
          </a:prstGeom>
          <a:noFill/>
        </p:spPr>
        <p:txBody>
          <a:bodyPr wrap="square" rtlCol="0">
            <a:spAutoFit/>
          </a:bodyPr>
          <a:lstStyle/>
          <a:p>
            <a:r>
              <a:rPr lang="en-US" sz="2400" dirty="0" smtClean="0"/>
              <a:t>Presidential Candidate:</a:t>
            </a:r>
          </a:p>
          <a:p>
            <a:r>
              <a:rPr lang="en-US" sz="2400" dirty="0" err="1" smtClean="0"/>
              <a:t>Barack</a:t>
            </a:r>
            <a:r>
              <a:rPr lang="en-US" sz="2400" dirty="0" smtClean="0"/>
              <a:t> </a:t>
            </a:r>
            <a:r>
              <a:rPr lang="en-US" sz="2400" dirty="0" err="1" smtClean="0"/>
              <a:t>Obama</a:t>
            </a:r>
            <a:endParaRPr lang="en-US" sz="2400" dirty="0"/>
          </a:p>
        </p:txBody>
      </p:sp>
      <p:sp>
        <p:nvSpPr>
          <p:cNvPr id="6" name="TextBox 5"/>
          <p:cNvSpPr txBox="1"/>
          <p:nvPr/>
        </p:nvSpPr>
        <p:spPr>
          <a:xfrm>
            <a:off x="0" y="457200"/>
            <a:ext cx="4495800" cy="830997"/>
          </a:xfrm>
          <a:prstGeom prst="rect">
            <a:avLst/>
          </a:prstGeom>
          <a:noFill/>
        </p:spPr>
        <p:txBody>
          <a:bodyPr wrap="square" rtlCol="0">
            <a:spAutoFit/>
          </a:bodyPr>
          <a:lstStyle/>
          <a:p>
            <a:r>
              <a:rPr lang="en-US" sz="2400" dirty="0" smtClean="0">
                <a:solidFill>
                  <a:schemeClr val="bg1"/>
                </a:solidFill>
              </a:rPr>
              <a:t>Vice Presidential Candidate:</a:t>
            </a:r>
          </a:p>
          <a:p>
            <a:r>
              <a:rPr lang="en-US" sz="2400" dirty="0" smtClean="0">
                <a:solidFill>
                  <a:schemeClr val="bg1"/>
                </a:solidFill>
              </a:rPr>
              <a:t>Joe Biden</a:t>
            </a:r>
            <a:endParaRPr lang="en-US" sz="2400" dirty="0">
              <a:solidFill>
                <a:schemeClr val="bg1"/>
              </a:solidFill>
            </a:endParaRPr>
          </a:p>
        </p:txBody>
      </p:sp>
      <p:sp>
        <p:nvSpPr>
          <p:cNvPr id="7" name="TextBox 6"/>
          <p:cNvSpPr txBox="1"/>
          <p:nvPr/>
        </p:nvSpPr>
        <p:spPr>
          <a:xfrm>
            <a:off x="7391400" y="1143000"/>
            <a:ext cx="1143000" cy="646331"/>
          </a:xfrm>
          <a:prstGeom prst="rect">
            <a:avLst/>
          </a:prstGeom>
          <a:noFill/>
        </p:spPr>
        <p:txBody>
          <a:bodyPr wrap="square" rtlCol="0">
            <a:spAutoFit/>
          </a:bodyPr>
          <a:lstStyle/>
          <a:p>
            <a:r>
              <a:rPr lang="en-US" dirty="0" smtClean="0"/>
              <a:t>Age: 47</a:t>
            </a:r>
          </a:p>
          <a:p>
            <a:endParaRPr lang="en-US" dirty="0"/>
          </a:p>
        </p:txBody>
      </p:sp>
      <p:sp>
        <p:nvSpPr>
          <p:cNvPr id="8" name="TextBox 7"/>
          <p:cNvSpPr txBox="1"/>
          <p:nvPr/>
        </p:nvSpPr>
        <p:spPr>
          <a:xfrm>
            <a:off x="7391400" y="1447800"/>
            <a:ext cx="1524000" cy="1200329"/>
          </a:xfrm>
          <a:prstGeom prst="rect">
            <a:avLst/>
          </a:prstGeom>
          <a:noFill/>
        </p:spPr>
        <p:txBody>
          <a:bodyPr wrap="square" rtlCol="0">
            <a:spAutoFit/>
          </a:bodyPr>
          <a:lstStyle/>
          <a:p>
            <a:r>
              <a:rPr lang="en-US" dirty="0" smtClean="0"/>
              <a:t>Experience: Freshman   Senator</a:t>
            </a:r>
          </a:p>
          <a:p>
            <a:endParaRPr lang="en-US" dirty="0"/>
          </a:p>
        </p:txBody>
      </p:sp>
      <p:sp>
        <p:nvSpPr>
          <p:cNvPr id="9" name="TextBox 8"/>
          <p:cNvSpPr txBox="1"/>
          <p:nvPr/>
        </p:nvSpPr>
        <p:spPr>
          <a:xfrm>
            <a:off x="7353300" y="2514600"/>
            <a:ext cx="2095500" cy="1754326"/>
          </a:xfrm>
          <a:prstGeom prst="rect">
            <a:avLst/>
          </a:prstGeom>
          <a:noFill/>
        </p:spPr>
        <p:txBody>
          <a:bodyPr wrap="square" rtlCol="0">
            <a:spAutoFit/>
          </a:bodyPr>
          <a:lstStyle/>
          <a:p>
            <a:r>
              <a:rPr lang="en-US" dirty="0" smtClean="0"/>
              <a:t>Strengths: </a:t>
            </a:r>
          </a:p>
          <a:p>
            <a:r>
              <a:rPr lang="en-US" dirty="0" smtClean="0"/>
              <a:t>Speaking, 	</a:t>
            </a:r>
          </a:p>
          <a:p>
            <a:r>
              <a:rPr lang="en-US" dirty="0" smtClean="0"/>
              <a:t>reaching youth, 	</a:t>
            </a:r>
          </a:p>
          <a:p>
            <a:r>
              <a:rPr lang="en-US" dirty="0" smtClean="0"/>
              <a:t>uniting factions,</a:t>
            </a:r>
          </a:p>
          <a:p>
            <a:r>
              <a:rPr lang="en-US" dirty="0" smtClean="0"/>
              <a:t>intelligent</a:t>
            </a:r>
          </a:p>
          <a:p>
            <a:endParaRPr lang="en-US" dirty="0"/>
          </a:p>
        </p:txBody>
      </p:sp>
      <p:sp>
        <p:nvSpPr>
          <p:cNvPr id="10" name="TextBox 9"/>
          <p:cNvSpPr txBox="1"/>
          <p:nvPr/>
        </p:nvSpPr>
        <p:spPr>
          <a:xfrm>
            <a:off x="0" y="3048000"/>
            <a:ext cx="2133600" cy="2031325"/>
          </a:xfrm>
          <a:prstGeom prst="rect">
            <a:avLst/>
          </a:prstGeom>
          <a:noFill/>
        </p:spPr>
        <p:txBody>
          <a:bodyPr wrap="square" rtlCol="0">
            <a:spAutoFit/>
          </a:bodyPr>
          <a:lstStyle/>
          <a:p>
            <a:r>
              <a:rPr lang="en-US" b="1" dirty="0" smtClean="0">
                <a:solidFill>
                  <a:schemeClr val="bg1"/>
                </a:solidFill>
              </a:rPr>
              <a:t>Strengths:</a:t>
            </a:r>
          </a:p>
          <a:p>
            <a:r>
              <a:rPr lang="en-US" b="1" dirty="0" smtClean="0">
                <a:solidFill>
                  <a:schemeClr val="bg1"/>
                </a:solidFill>
              </a:rPr>
              <a:t>Foreign Relations, established politician, many friends in Washington</a:t>
            </a:r>
          </a:p>
          <a:p>
            <a:endParaRPr lang="en-US" dirty="0"/>
          </a:p>
        </p:txBody>
      </p:sp>
      <p:sp>
        <p:nvSpPr>
          <p:cNvPr id="11" name="TextBox 10"/>
          <p:cNvSpPr txBox="1"/>
          <p:nvPr/>
        </p:nvSpPr>
        <p:spPr>
          <a:xfrm>
            <a:off x="0" y="1524000"/>
            <a:ext cx="3124200" cy="1754326"/>
          </a:xfrm>
          <a:prstGeom prst="rect">
            <a:avLst/>
          </a:prstGeom>
          <a:noFill/>
        </p:spPr>
        <p:txBody>
          <a:bodyPr wrap="square" rtlCol="0">
            <a:spAutoFit/>
          </a:bodyPr>
          <a:lstStyle/>
          <a:p>
            <a:r>
              <a:rPr lang="en-US" b="1" dirty="0" smtClean="0">
                <a:solidFill>
                  <a:schemeClr val="bg1"/>
                </a:solidFill>
              </a:rPr>
              <a:t>Experience:</a:t>
            </a:r>
          </a:p>
          <a:p>
            <a:r>
              <a:rPr lang="en-US" b="1" dirty="0" smtClean="0">
                <a:solidFill>
                  <a:schemeClr val="bg1"/>
                </a:solidFill>
              </a:rPr>
              <a:t>14</a:t>
            </a:r>
            <a:r>
              <a:rPr lang="en-US" b="1" baseline="30000" dirty="0" smtClean="0">
                <a:solidFill>
                  <a:schemeClr val="bg1"/>
                </a:solidFill>
              </a:rPr>
              <a:t>th</a:t>
            </a:r>
            <a:r>
              <a:rPr lang="en-US" b="1" dirty="0" smtClean="0">
                <a:solidFill>
                  <a:schemeClr val="bg1"/>
                </a:solidFill>
              </a:rPr>
              <a:t> longest </a:t>
            </a:r>
          </a:p>
          <a:p>
            <a:r>
              <a:rPr lang="en-US" b="1" dirty="0" smtClean="0">
                <a:solidFill>
                  <a:schemeClr val="bg1"/>
                </a:solidFill>
              </a:rPr>
              <a:t>serving</a:t>
            </a:r>
          </a:p>
          <a:p>
            <a:r>
              <a:rPr lang="en-US" b="1" dirty="0" smtClean="0">
                <a:solidFill>
                  <a:schemeClr val="bg1"/>
                </a:solidFill>
              </a:rPr>
              <a:t>Senator </a:t>
            </a:r>
          </a:p>
          <a:p>
            <a:r>
              <a:rPr lang="en-US" b="1" dirty="0" smtClean="0">
                <a:solidFill>
                  <a:schemeClr val="bg1"/>
                </a:solidFill>
              </a:rPr>
              <a:t>in history.</a:t>
            </a:r>
          </a:p>
          <a:p>
            <a:endParaRPr lang="en-US" dirty="0"/>
          </a:p>
        </p:txBody>
      </p:sp>
      <p:sp>
        <p:nvSpPr>
          <p:cNvPr id="12" name="TextBox 11"/>
          <p:cNvSpPr txBox="1"/>
          <p:nvPr/>
        </p:nvSpPr>
        <p:spPr>
          <a:xfrm>
            <a:off x="0" y="1143000"/>
            <a:ext cx="3124200" cy="369332"/>
          </a:xfrm>
          <a:prstGeom prst="rect">
            <a:avLst/>
          </a:prstGeom>
          <a:noFill/>
        </p:spPr>
        <p:txBody>
          <a:bodyPr wrap="square" rtlCol="0">
            <a:spAutoFit/>
          </a:bodyPr>
          <a:lstStyle/>
          <a:p>
            <a:r>
              <a:rPr lang="en-US" b="1" dirty="0" smtClean="0">
                <a:solidFill>
                  <a:schemeClr val="bg1"/>
                </a:solidFill>
              </a:rPr>
              <a:t>Age: 66</a:t>
            </a:r>
            <a:endParaRPr lang="en-US" b="1" dirty="0">
              <a:solidFill>
                <a:schemeClr val="bg1"/>
              </a:solidFill>
            </a:endParaRPr>
          </a:p>
        </p:txBody>
      </p:sp>
      <p:sp>
        <p:nvSpPr>
          <p:cNvPr id="13" name="TextBox 12"/>
          <p:cNvSpPr txBox="1"/>
          <p:nvPr/>
        </p:nvSpPr>
        <p:spPr>
          <a:xfrm>
            <a:off x="1219200" y="5867400"/>
            <a:ext cx="6858000" cy="1015663"/>
          </a:xfrm>
          <a:prstGeom prst="rect">
            <a:avLst/>
          </a:prstGeom>
          <a:solidFill>
            <a:schemeClr val="tx1">
              <a:lumMod val="50000"/>
            </a:schemeClr>
          </a:solidFill>
        </p:spPr>
        <p:txBody>
          <a:bodyPr wrap="square" rtlCol="0">
            <a:spAutoFit/>
          </a:bodyPr>
          <a:lstStyle/>
          <a:p>
            <a:r>
              <a:rPr lang="en-US" sz="6000" dirty="0" smtClean="0"/>
              <a:t>Balance the Ticket</a:t>
            </a:r>
            <a:endParaRPr lang="en-US" sz="6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20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20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Effect transition="in" filter="fade">
                                      <p:cBhvr>
                                        <p:cTn id="25" dur="2000"/>
                                        <p:tgtEl>
                                          <p:spTgt spid="12">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20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1">
                                            <p:txEl>
                                              <p:pRg st="0" end="0"/>
                                            </p:txEl>
                                          </p:spTgt>
                                        </p:tgtEl>
                                        <p:attrNameLst>
                                          <p:attrName>style.visibility</p:attrName>
                                        </p:attrNameLst>
                                      </p:cBhvr>
                                      <p:to>
                                        <p:strVal val="visible"/>
                                      </p:to>
                                    </p:set>
                                    <p:animEffect transition="in" filter="fade">
                                      <p:cBhvr>
                                        <p:cTn id="35" dur="2000"/>
                                        <p:tgtEl>
                                          <p:spTgt spid="11">
                                            <p:txEl>
                                              <p:pRg st="0" end="0"/>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11">
                                            <p:txEl>
                                              <p:pRg st="1" end="1"/>
                                            </p:txEl>
                                          </p:spTgt>
                                        </p:tgtEl>
                                        <p:attrNameLst>
                                          <p:attrName>style.visibility</p:attrName>
                                        </p:attrNameLst>
                                      </p:cBhvr>
                                      <p:to>
                                        <p:strVal val="visible"/>
                                      </p:to>
                                    </p:set>
                                    <p:animEffect transition="in" filter="fade">
                                      <p:cBhvr>
                                        <p:cTn id="38" dur="2000"/>
                                        <p:tgtEl>
                                          <p:spTgt spid="11">
                                            <p:txEl>
                                              <p:pRg st="1" end="1"/>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11">
                                            <p:txEl>
                                              <p:pRg st="2" end="2"/>
                                            </p:txEl>
                                          </p:spTgt>
                                        </p:tgtEl>
                                        <p:attrNameLst>
                                          <p:attrName>style.visibility</p:attrName>
                                        </p:attrNameLst>
                                      </p:cBhvr>
                                      <p:to>
                                        <p:strVal val="visible"/>
                                      </p:to>
                                    </p:set>
                                    <p:animEffect transition="in" filter="fade">
                                      <p:cBhvr>
                                        <p:cTn id="41" dur="2000"/>
                                        <p:tgtEl>
                                          <p:spTgt spid="11">
                                            <p:txEl>
                                              <p:pRg st="2" end="2"/>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11">
                                            <p:txEl>
                                              <p:pRg st="3" end="3"/>
                                            </p:txEl>
                                          </p:spTgt>
                                        </p:tgtEl>
                                        <p:attrNameLst>
                                          <p:attrName>style.visibility</p:attrName>
                                        </p:attrNameLst>
                                      </p:cBhvr>
                                      <p:to>
                                        <p:strVal val="visible"/>
                                      </p:to>
                                    </p:set>
                                    <p:animEffect transition="in" filter="fade">
                                      <p:cBhvr>
                                        <p:cTn id="44" dur="2000"/>
                                        <p:tgtEl>
                                          <p:spTgt spid="11">
                                            <p:txEl>
                                              <p:pRg st="3" end="3"/>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11">
                                            <p:txEl>
                                              <p:pRg st="4" end="4"/>
                                            </p:txEl>
                                          </p:spTgt>
                                        </p:tgtEl>
                                        <p:attrNameLst>
                                          <p:attrName>style.visibility</p:attrName>
                                        </p:attrNameLst>
                                      </p:cBhvr>
                                      <p:to>
                                        <p:strVal val="visible"/>
                                      </p:to>
                                    </p:set>
                                    <p:animEffect transition="in" filter="fade">
                                      <p:cBhvr>
                                        <p:cTn id="47" dur="2000"/>
                                        <p:tgtEl>
                                          <p:spTgt spid="11">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9">
                                            <p:txEl>
                                              <p:pRg st="0" end="0"/>
                                            </p:txEl>
                                          </p:spTgt>
                                        </p:tgtEl>
                                        <p:attrNameLst>
                                          <p:attrName>style.visibility</p:attrName>
                                        </p:attrNameLst>
                                      </p:cBhvr>
                                      <p:to>
                                        <p:strVal val="visible"/>
                                      </p:to>
                                    </p:set>
                                    <p:animEffect transition="in" filter="fade">
                                      <p:cBhvr>
                                        <p:cTn id="52" dur="2000"/>
                                        <p:tgtEl>
                                          <p:spTgt spid="9">
                                            <p:txEl>
                                              <p:pRg st="0" end="0"/>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9">
                                            <p:txEl>
                                              <p:pRg st="1" end="1"/>
                                            </p:txEl>
                                          </p:spTgt>
                                        </p:tgtEl>
                                        <p:attrNameLst>
                                          <p:attrName>style.visibility</p:attrName>
                                        </p:attrNameLst>
                                      </p:cBhvr>
                                      <p:to>
                                        <p:strVal val="visible"/>
                                      </p:to>
                                    </p:set>
                                    <p:animEffect transition="in" filter="fade">
                                      <p:cBhvr>
                                        <p:cTn id="55" dur="2000"/>
                                        <p:tgtEl>
                                          <p:spTgt spid="9">
                                            <p:txEl>
                                              <p:pRg st="1" end="1"/>
                                            </p:txEl>
                                          </p:spTgt>
                                        </p:tgtEl>
                                      </p:cBhvr>
                                    </p:animEffect>
                                  </p:childTnLst>
                                </p:cTn>
                              </p:par>
                              <p:par>
                                <p:cTn id="56" presetID="10" presetClass="entr" presetSubtype="0" fill="hold" nodeType="withEffect">
                                  <p:stCondLst>
                                    <p:cond delay="0"/>
                                  </p:stCondLst>
                                  <p:childTnLst>
                                    <p:set>
                                      <p:cBhvr>
                                        <p:cTn id="57" dur="1" fill="hold">
                                          <p:stCondLst>
                                            <p:cond delay="0"/>
                                          </p:stCondLst>
                                        </p:cTn>
                                        <p:tgtEl>
                                          <p:spTgt spid="9">
                                            <p:txEl>
                                              <p:pRg st="2" end="2"/>
                                            </p:txEl>
                                          </p:spTgt>
                                        </p:tgtEl>
                                        <p:attrNameLst>
                                          <p:attrName>style.visibility</p:attrName>
                                        </p:attrNameLst>
                                      </p:cBhvr>
                                      <p:to>
                                        <p:strVal val="visible"/>
                                      </p:to>
                                    </p:set>
                                    <p:animEffect transition="in" filter="fade">
                                      <p:cBhvr>
                                        <p:cTn id="58" dur="2000"/>
                                        <p:tgtEl>
                                          <p:spTgt spid="9">
                                            <p:txEl>
                                              <p:pRg st="2" end="2"/>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9">
                                            <p:txEl>
                                              <p:pRg st="3" end="3"/>
                                            </p:txEl>
                                          </p:spTgt>
                                        </p:tgtEl>
                                        <p:attrNameLst>
                                          <p:attrName>style.visibility</p:attrName>
                                        </p:attrNameLst>
                                      </p:cBhvr>
                                      <p:to>
                                        <p:strVal val="visible"/>
                                      </p:to>
                                    </p:set>
                                    <p:animEffect transition="in" filter="fade">
                                      <p:cBhvr>
                                        <p:cTn id="61" dur="2000"/>
                                        <p:tgtEl>
                                          <p:spTgt spid="9">
                                            <p:txEl>
                                              <p:pRg st="3" end="3"/>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9">
                                            <p:txEl>
                                              <p:pRg st="4" end="4"/>
                                            </p:txEl>
                                          </p:spTgt>
                                        </p:tgtEl>
                                        <p:attrNameLst>
                                          <p:attrName>style.visibility</p:attrName>
                                        </p:attrNameLst>
                                      </p:cBhvr>
                                      <p:to>
                                        <p:strVal val="visible"/>
                                      </p:to>
                                    </p:set>
                                    <p:animEffect transition="in" filter="fade">
                                      <p:cBhvr>
                                        <p:cTn id="64" dur="2000"/>
                                        <p:tgtEl>
                                          <p:spTgt spid="9">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0">
                                            <p:txEl>
                                              <p:pRg st="0" end="0"/>
                                            </p:txEl>
                                          </p:spTgt>
                                        </p:tgtEl>
                                        <p:attrNameLst>
                                          <p:attrName>style.visibility</p:attrName>
                                        </p:attrNameLst>
                                      </p:cBhvr>
                                      <p:to>
                                        <p:strVal val="visible"/>
                                      </p:to>
                                    </p:set>
                                    <p:animEffect transition="in" filter="fade">
                                      <p:cBhvr>
                                        <p:cTn id="69" dur="2000"/>
                                        <p:tgtEl>
                                          <p:spTgt spid="10">
                                            <p:txEl>
                                              <p:pRg st="0" end="0"/>
                                            </p:txEl>
                                          </p:spTgt>
                                        </p:tgtEl>
                                      </p:cBhvr>
                                    </p:animEffect>
                                  </p:childTnLst>
                                </p:cTn>
                              </p:par>
                              <p:par>
                                <p:cTn id="70" presetID="10" presetClass="entr" presetSubtype="0" fill="hold" nodeType="withEffect">
                                  <p:stCondLst>
                                    <p:cond delay="0"/>
                                  </p:stCondLst>
                                  <p:childTnLst>
                                    <p:set>
                                      <p:cBhvr>
                                        <p:cTn id="71" dur="1" fill="hold">
                                          <p:stCondLst>
                                            <p:cond delay="0"/>
                                          </p:stCondLst>
                                        </p:cTn>
                                        <p:tgtEl>
                                          <p:spTgt spid="10">
                                            <p:txEl>
                                              <p:pRg st="1" end="1"/>
                                            </p:txEl>
                                          </p:spTgt>
                                        </p:tgtEl>
                                        <p:attrNameLst>
                                          <p:attrName>style.visibility</p:attrName>
                                        </p:attrNameLst>
                                      </p:cBhvr>
                                      <p:to>
                                        <p:strVal val="visible"/>
                                      </p:to>
                                    </p:set>
                                    <p:animEffect transition="in" filter="fade">
                                      <p:cBhvr>
                                        <p:cTn id="72" dur="2000"/>
                                        <p:tgtEl>
                                          <p:spTgt spid="10">
                                            <p:txEl>
                                              <p:pRg st="1" end="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fade">
                                      <p:cBhvr>
                                        <p:cTn id="7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Presidential</a:t>
            </a:r>
            <a:br>
              <a:rPr lang="en-US" dirty="0" smtClean="0"/>
            </a:br>
            <a:r>
              <a:rPr lang="en-US" dirty="0" smtClean="0"/>
              <a:t>Amendments</a:t>
            </a:r>
            <a:endParaRPr lang="en-US" dirty="0"/>
          </a:p>
        </p:txBody>
      </p:sp>
      <p:sp>
        <p:nvSpPr>
          <p:cNvPr id="3" name="Content Placeholder 2"/>
          <p:cNvSpPr>
            <a:spLocks noGrp="1"/>
          </p:cNvSpPr>
          <p:nvPr>
            <p:ph idx="1"/>
          </p:nvPr>
        </p:nvSpPr>
        <p:spPr>
          <a:xfrm>
            <a:off x="990600" y="1524000"/>
            <a:ext cx="7239000" cy="3810000"/>
          </a:xfrm>
        </p:spPr>
        <p:txBody>
          <a:bodyPr>
            <a:noAutofit/>
          </a:bodyPr>
          <a:lstStyle/>
          <a:p>
            <a:r>
              <a:rPr lang="en-US" sz="2400" dirty="0" smtClean="0">
                <a:solidFill>
                  <a:schemeClr val="accent1">
                    <a:lumMod val="40000"/>
                    <a:lumOff val="60000"/>
                  </a:schemeClr>
                </a:solidFill>
              </a:rPr>
              <a:t>20</a:t>
            </a:r>
            <a:r>
              <a:rPr lang="en-US" sz="2400" baseline="30000" dirty="0" smtClean="0">
                <a:solidFill>
                  <a:schemeClr val="accent1">
                    <a:lumMod val="40000"/>
                    <a:lumOff val="60000"/>
                  </a:schemeClr>
                </a:solidFill>
              </a:rPr>
              <a:t>th</a:t>
            </a:r>
            <a:r>
              <a:rPr lang="en-US" sz="2400" dirty="0" smtClean="0">
                <a:solidFill>
                  <a:schemeClr val="accent1">
                    <a:lumMod val="40000"/>
                    <a:lumOff val="60000"/>
                  </a:schemeClr>
                </a:solidFill>
              </a:rPr>
              <a:t>: Moves inauguration from March to January</a:t>
            </a:r>
          </a:p>
          <a:p>
            <a:r>
              <a:rPr lang="en-US" sz="2400" dirty="0" smtClean="0">
                <a:solidFill>
                  <a:schemeClr val="accent1">
                    <a:lumMod val="40000"/>
                    <a:lumOff val="60000"/>
                  </a:schemeClr>
                </a:solidFill>
              </a:rPr>
              <a:t>22</a:t>
            </a:r>
            <a:r>
              <a:rPr lang="en-US" sz="2400" baseline="30000" dirty="0" smtClean="0">
                <a:solidFill>
                  <a:schemeClr val="accent1">
                    <a:lumMod val="40000"/>
                    <a:lumOff val="60000"/>
                  </a:schemeClr>
                </a:solidFill>
              </a:rPr>
              <a:t>nd</a:t>
            </a:r>
            <a:r>
              <a:rPr lang="en-US" sz="2400" dirty="0" smtClean="0">
                <a:solidFill>
                  <a:schemeClr val="accent1">
                    <a:lumMod val="40000"/>
                    <a:lumOff val="60000"/>
                  </a:schemeClr>
                </a:solidFill>
              </a:rPr>
              <a:t>: Limits the presidency to two terms</a:t>
            </a:r>
          </a:p>
          <a:p>
            <a:r>
              <a:rPr lang="en-US" sz="2400" dirty="0" smtClean="0">
                <a:solidFill>
                  <a:schemeClr val="accent1">
                    <a:lumMod val="40000"/>
                    <a:lumOff val="60000"/>
                  </a:schemeClr>
                </a:solidFill>
              </a:rPr>
              <a:t>25</a:t>
            </a:r>
            <a:r>
              <a:rPr lang="en-US" sz="2400" baseline="30000" dirty="0" smtClean="0">
                <a:solidFill>
                  <a:schemeClr val="accent1">
                    <a:lumMod val="40000"/>
                    <a:lumOff val="60000"/>
                  </a:schemeClr>
                </a:solidFill>
              </a:rPr>
              <a:t>th</a:t>
            </a:r>
            <a:r>
              <a:rPr lang="en-US" sz="2400" dirty="0" smtClean="0">
                <a:solidFill>
                  <a:schemeClr val="accent1">
                    <a:lumMod val="40000"/>
                    <a:lumOff val="60000"/>
                  </a:schemeClr>
                </a:solidFill>
              </a:rPr>
              <a:t>: details disability and names VP acting president</a:t>
            </a:r>
          </a:p>
          <a:p>
            <a:pPr>
              <a:buNone/>
            </a:pPr>
            <a:r>
              <a:rPr lang="en-US" sz="2400" dirty="0" smtClean="0"/>
              <a:t>Election of the President</a:t>
            </a:r>
          </a:p>
          <a:p>
            <a:r>
              <a:rPr lang="en-US" sz="2400" dirty="0" smtClean="0">
                <a:solidFill>
                  <a:srgbClr val="FB7174"/>
                </a:solidFill>
              </a:rPr>
              <a:t>12</a:t>
            </a:r>
            <a:r>
              <a:rPr lang="en-US" sz="2400" baseline="30000" dirty="0" smtClean="0">
                <a:solidFill>
                  <a:srgbClr val="FB7174"/>
                </a:solidFill>
              </a:rPr>
              <a:t>th</a:t>
            </a:r>
            <a:r>
              <a:rPr lang="en-US" sz="2400" dirty="0" smtClean="0">
                <a:solidFill>
                  <a:srgbClr val="FB7174"/>
                </a:solidFill>
              </a:rPr>
              <a:t>: Changes the way electoral votes elect President/VP</a:t>
            </a:r>
          </a:p>
          <a:p>
            <a:r>
              <a:rPr lang="en-US" sz="2400" dirty="0" smtClean="0">
                <a:solidFill>
                  <a:srgbClr val="FB7174"/>
                </a:solidFill>
              </a:rPr>
              <a:t>23</a:t>
            </a:r>
            <a:r>
              <a:rPr lang="en-US" sz="2400" baseline="30000" dirty="0" smtClean="0">
                <a:solidFill>
                  <a:srgbClr val="FB7174"/>
                </a:solidFill>
              </a:rPr>
              <a:t>rd</a:t>
            </a:r>
            <a:r>
              <a:rPr lang="en-US" sz="2400" dirty="0" smtClean="0">
                <a:solidFill>
                  <a:srgbClr val="FB7174"/>
                </a:solidFill>
              </a:rPr>
              <a:t>: Gives Washington D.C. electors (and a voice)</a:t>
            </a:r>
            <a:endParaRPr lang="en-US" sz="2400" dirty="0">
              <a:solidFill>
                <a:srgbClr val="FB7174"/>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657600"/>
            <a:ext cx="7772400" cy="1828800"/>
          </a:xfrm>
        </p:spPr>
        <p:txBody>
          <a:bodyPr/>
          <a:lstStyle/>
          <a:p>
            <a:r>
              <a:rPr lang="en-US" dirty="0" smtClean="0"/>
              <a:t>Chapter 13:</a:t>
            </a:r>
            <a:br>
              <a:rPr lang="en-US" dirty="0" smtClean="0"/>
            </a:br>
            <a:r>
              <a:rPr lang="en-US" dirty="0" smtClean="0"/>
              <a:t>Election of the President</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Framers’ Plan	</a:t>
            </a:r>
            <a:endParaRPr lang="en-US" dirty="0"/>
          </a:p>
        </p:txBody>
      </p:sp>
      <p:sp>
        <p:nvSpPr>
          <p:cNvPr id="3" name="Content Placeholder 2"/>
          <p:cNvSpPr>
            <a:spLocks noGrp="1"/>
          </p:cNvSpPr>
          <p:nvPr>
            <p:ph idx="1"/>
          </p:nvPr>
        </p:nvSpPr>
        <p:spPr>
          <a:xfrm>
            <a:off x="990600" y="1676400"/>
            <a:ext cx="7239000" cy="4495800"/>
          </a:xfrm>
        </p:spPr>
        <p:txBody>
          <a:bodyPr>
            <a:normAutofit fontScale="77500" lnSpcReduction="20000"/>
          </a:bodyPr>
          <a:lstStyle/>
          <a:p>
            <a:r>
              <a:rPr lang="en-US" sz="3100" dirty="0" smtClean="0"/>
              <a:t>Most framers disliked the popular vote and thought America was too vast for voters to be well educated about candidates.</a:t>
            </a:r>
          </a:p>
          <a:p>
            <a:r>
              <a:rPr lang="en-US" sz="3100" dirty="0" smtClean="0">
                <a:solidFill>
                  <a:srgbClr val="FF0000"/>
                </a:solidFill>
              </a:rPr>
              <a:t>Presidential Electors</a:t>
            </a:r>
            <a:r>
              <a:rPr lang="en-US" sz="3100" dirty="0" smtClean="0"/>
              <a:t>: body composed of electors from each state that would cast TWO votes for choosing a president. These “elite” would act as “free agents” and ensure the uneducated lay folk would not choose the “wrong” president.</a:t>
            </a:r>
          </a:p>
          <a:p>
            <a:pPr lvl="1"/>
            <a:r>
              <a:rPr lang="en-US" sz="2900" dirty="0" smtClean="0"/>
              <a:t>Most votes won the Presidency</a:t>
            </a:r>
          </a:p>
          <a:p>
            <a:pPr lvl="1"/>
            <a:r>
              <a:rPr lang="en-US" sz="2900" dirty="0" smtClean="0"/>
              <a:t>Second most votes won the </a:t>
            </a:r>
            <a:r>
              <a:rPr lang="en-US" sz="2900" dirty="0"/>
              <a:t>V</a:t>
            </a:r>
            <a:r>
              <a:rPr lang="en-US" sz="2900" dirty="0" smtClean="0"/>
              <a:t>ice Presidency.</a:t>
            </a:r>
          </a:p>
          <a:p>
            <a:r>
              <a:rPr lang="en-US" sz="3200" dirty="0">
                <a:solidFill>
                  <a:srgbClr val="FFFF00"/>
                </a:solidFill>
              </a:rPr>
              <a:t>What potential tensions could exist </a:t>
            </a:r>
            <a:r>
              <a:rPr lang="en-US" sz="3200" dirty="0" smtClean="0">
                <a:solidFill>
                  <a:srgbClr val="FFFF00"/>
                </a:solidFill>
              </a:rPr>
              <a:t>by this design?</a:t>
            </a:r>
            <a:endParaRPr lang="en-US" sz="3200" dirty="0">
              <a:solidFill>
                <a:srgbClr val="FFFF00"/>
              </a:solidFill>
            </a:endParaRPr>
          </a:p>
          <a:p>
            <a:endParaRPr lang="en-US" sz="3100" dirty="0" smtClean="0"/>
          </a:p>
        </p:txBody>
      </p:sp>
      <p:pic>
        <p:nvPicPr>
          <p:cNvPr id="1026" name="Picture 2" descr="C:\Users\tscunningham\AppData\Local\Microsoft\Windows\Temporary Internet Files\Content.IE5\A0LP1O02\MC90036068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8600" y="914400"/>
            <a:ext cx="1244107" cy="76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Framers’ Plan</a:t>
            </a:r>
            <a:endParaRPr lang="en-US" dirty="0"/>
          </a:p>
        </p:txBody>
      </p:sp>
      <p:sp>
        <p:nvSpPr>
          <p:cNvPr id="3" name="Content Placeholder 2"/>
          <p:cNvSpPr>
            <a:spLocks noGrp="1"/>
          </p:cNvSpPr>
          <p:nvPr>
            <p:ph idx="1"/>
          </p:nvPr>
        </p:nvSpPr>
        <p:spPr>
          <a:xfrm>
            <a:off x="152400" y="1524000"/>
            <a:ext cx="8991600" cy="5257800"/>
          </a:xfrm>
        </p:spPr>
        <p:txBody>
          <a:bodyPr>
            <a:noAutofit/>
          </a:bodyPr>
          <a:lstStyle/>
          <a:p>
            <a:r>
              <a:rPr lang="en-US" sz="2400" dirty="0" smtClean="0"/>
              <a:t>By the election of 1800, </a:t>
            </a:r>
            <a:r>
              <a:rPr lang="en-US" sz="2400" dirty="0" smtClean="0">
                <a:solidFill>
                  <a:srgbClr val="FF0000"/>
                </a:solidFill>
              </a:rPr>
              <a:t>political parties </a:t>
            </a:r>
            <a:r>
              <a:rPr lang="en-US" sz="2400" dirty="0" smtClean="0"/>
              <a:t>were born.</a:t>
            </a:r>
          </a:p>
          <a:p>
            <a:endParaRPr lang="en-US" sz="2400" dirty="0" smtClean="0"/>
          </a:p>
          <a:p>
            <a:endParaRPr lang="en-US" sz="2400" dirty="0" smtClean="0"/>
          </a:p>
          <a:p>
            <a:r>
              <a:rPr lang="en-US" sz="2400" dirty="0" smtClean="0"/>
              <a:t>The electors from each state were loyal party candidates, thus voted identically (all for their party’s candidates)… causing a tie. (Jefferson, Burr 73 ) House of Rep. breaks tie</a:t>
            </a:r>
          </a:p>
          <a:p>
            <a:r>
              <a:rPr lang="en-US" sz="2400" dirty="0" smtClean="0"/>
              <a:t>By 1804, the </a:t>
            </a:r>
            <a:r>
              <a:rPr lang="en-US" sz="2400" dirty="0" smtClean="0">
                <a:solidFill>
                  <a:srgbClr val="FF0000"/>
                </a:solidFill>
              </a:rPr>
              <a:t>12</a:t>
            </a:r>
            <a:r>
              <a:rPr lang="en-US" sz="2400" baseline="30000" dirty="0" smtClean="0">
                <a:solidFill>
                  <a:srgbClr val="FF0000"/>
                </a:solidFill>
              </a:rPr>
              <a:t>th</a:t>
            </a:r>
            <a:r>
              <a:rPr lang="en-US" sz="2400" dirty="0" smtClean="0">
                <a:solidFill>
                  <a:srgbClr val="FF0000"/>
                </a:solidFill>
              </a:rPr>
              <a:t> Amendment </a:t>
            </a:r>
            <a:r>
              <a:rPr lang="en-US" sz="2400" dirty="0" smtClean="0"/>
              <a:t>will establish SEPARATE ballots for the President and Vice President. Giving electors one vote for each. Tie less likely.</a:t>
            </a:r>
          </a:p>
        </p:txBody>
      </p:sp>
      <p:pic>
        <p:nvPicPr>
          <p:cNvPr id="4" name="Picture 2" descr="C:\Users\tscunningham\AppData\Local\Microsoft\Windows\Temporary Internet Files\Content.IE5\A0LP1O02\MC900360684[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8600" y="914400"/>
            <a:ext cx="1244107" cy="762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2480063959"/>
              </p:ext>
            </p:extLst>
          </p:nvPr>
        </p:nvGraphicFramePr>
        <p:xfrm>
          <a:off x="457200" y="2133600"/>
          <a:ext cx="8153400" cy="1219200"/>
        </p:xfrm>
        <a:graphic>
          <a:graphicData uri="http://schemas.openxmlformats.org/drawingml/2006/table">
            <a:tbl>
              <a:tblPr firstRow="1" bandRow="1">
                <a:tableStyleId>{5C22544A-7EE6-4342-B048-85BDC9FD1C3A}</a:tableStyleId>
              </a:tblPr>
              <a:tblGrid>
                <a:gridCol w="4076700"/>
                <a:gridCol w="4076700"/>
              </a:tblGrid>
              <a:tr h="304800">
                <a:tc>
                  <a:txBody>
                    <a:bodyPr/>
                    <a:lstStyle/>
                    <a:p>
                      <a:r>
                        <a:rPr lang="en-US" sz="1400" dirty="0" smtClean="0"/>
                        <a:t>Federalist</a:t>
                      </a:r>
                      <a:endParaRPr lang="en-US" sz="1400" dirty="0"/>
                    </a:p>
                  </a:txBody>
                  <a:tcPr/>
                </a:tc>
                <a:tc>
                  <a:txBody>
                    <a:bodyPr/>
                    <a:lstStyle/>
                    <a:p>
                      <a:r>
                        <a:rPr lang="en-US" sz="1400" dirty="0" smtClean="0"/>
                        <a:t>Democratic-Republicans</a:t>
                      </a:r>
                      <a:endParaRPr lang="en-US" sz="1400" dirty="0"/>
                    </a:p>
                  </a:txBody>
                  <a:tcPr/>
                </a:tc>
              </a:tr>
              <a:tr h="304800">
                <a:tc>
                  <a:txBody>
                    <a:bodyPr/>
                    <a:lstStyle/>
                    <a:p>
                      <a:r>
                        <a:rPr lang="en-US" sz="1400" dirty="0" smtClean="0"/>
                        <a:t>Adams    </a:t>
                      </a:r>
                      <a:r>
                        <a:rPr lang="en-US" sz="1400" dirty="0" smtClean="0">
                          <a:solidFill>
                            <a:srgbClr val="C00000"/>
                          </a:solidFill>
                        </a:rPr>
                        <a:t>65</a:t>
                      </a:r>
                    </a:p>
                  </a:txBody>
                  <a:tcPr/>
                </a:tc>
                <a:tc>
                  <a:txBody>
                    <a:bodyPr/>
                    <a:lstStyle/>
                    <a:p>
                      <a:r>
                        <a:rPr lang="en-US" sz="1400" dirty="0" smtClean="0"/>
                        <a:t>Jefferson   </a:t>
                      </a:r>
                      <a:r>
                        <a:rPr lang="en-US" sz="1400" dirty="0" smtClean="0">
                          <a:solidFill>
                            <a:srgbClr val="C00000"/>
                          </a:solidFill>
                        </a:rPr>
                        <a:t>73</a:t>
                      </a:r>
                      <a:endParaRPr lang="en-US" sz="1400" dirty="0">
                        <a:solidFill>
                          <a:srgbClr val="C00000"/>
                        </a:solidFill>
                      </a:endParaRPr>
                    </a:p>
                  </a:txBody>
                  <a:tcPr/>
                </a:tc>
              </a:tr>
              <a:tr h="304800">
                <a:tc>
                  <a:txBody>
                    <a:bodyPr/>
                    <a:lstStyle/>
                    <a:p>
                      <a:r>
                        <a:rPr lang="en-US" sz="1400" dirty="0" smtClean="0"/>
                        <a:t>Pinckney  </a:t>
                      </a:r>
                      <a:r>
                        <a:rPr lang="en-US" sz="1400" dirty="0" smtClean="0">
                          <a:solidFill>
                            <a:srgbClr val="C00000"/>
                          </a:solidFill>
                        </a:rPr>
                        <a:t>64</a:t>
                      </a:r>
                    </a:p>
                  </a:txBody>
                  <a:tcPr/>
                </a:tc>
                <a:tc>
                  <a:txBody>
                    <a:bodyPr/>
                    <a:lstStyle/>
                    <a:p>
                      <a:r>
                        <a:rPr lang="en-US" sz="1400" dirty="0" smtClean="0"/>
                        <a:t>Burr          </a:t>
                      </a:r>
                      <a:r>
                        <a:rPr lang="en-US" sz="1400" dirty="0" smtClean="0">
                          <a:solidFill>
                            <a:srgbClr val="C00000"/>
                          </a:solidFill>
                        </a:rPr>
                        <a:t>73</a:t>
                      </a:r>
                      <a:endParaRPr lang="en-US" sz="1400" dirty="0">
                        <a:solidFill>
                          <a:srgbClr val="C00000"/>
                        </a:solidFill>
                      </a:endParaRPr>
                    </a:p>
                  </a:txBody>
                  <a:tcPr/>
                </a:tc>
              </a:tr>
              <a:tr h="304800">
                <a:tc>
                  <a:txBody>
                    <a:bodyPr/>
                    <a:lstStyle/>
                    <a:p>
                      <a:r>
                        <a:rPr lang="en-US" sz="1400" dirty="0" smtClean="0"/>
                        <a:t>Jay           </a:t>
                      </a:r>
                      <a:r>
                        <a:rPr lang="en-US" sz="1400" dirty="0" smtClean="0">
                          <a:solidFill>
                            <a:srgbClr val="C00000"/>
                          </a:solidFill>
                        </a:rPr>
                        <a:t>1</a:t>
                      </a:r>
                    </a:p>
                  </a:txBody>
                  <a:tcPr/>
                </a:tc>
                <a:tc>
                  <a:txBody>
                    <a:bodyPr/>
                    <a:lstStyle/>
                    <a:p>
                      <a:endParaRPr lang="en-US" sz="1400" dirty="0"/>
                    </a:p>
                  </a:txBody>
                  <a:tcPr/>
                </a:tc>
              </a:tr>
            </a:tbl>
          </a:graphicData>
        </a:graphic>
      </p:graphicFrame>
      <p:sp>
        <p:nvSpPr>
          <p:cNvPr id="6" name="Rectangle 5"/>
          <p:cNvSpPr/>
          <p:nvPr/>
        </p:nvSpPr>
        <p:spPr>
          <a:xfrm>
            <a:off x="228600" y="4495800"/>
            <a:ext cx="8864107" cy="1371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00050" lvl="1" indent="0">
              <a:buNone/>
            </a:pPr>
            <a:r>
              <a:rPr lang="en-US" sz="2400" dirty="0">
                <a:solidFill>
                  <a:srgbClr val="FFFF00"/>
                </a:solidFill>
              </a:rPr>
              <a:t>Considering the presence of political parties, how does this process change for each elector?  Do they have a choice?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The electoral college today</a:t>
            </a:r>
            <a:endParaRPr lang="en-US" sz="4800" dirty="0"/>
          </a:p>
        </p:txBody>
      </p:sp>
      <p:sp>
        <p:nvSpPr>
          <p:cNvPr id="10" name="Content Placeholder 9"/>
          <p:cNvSpPr>
            <a:spLocks noGrp="1"/>
          </p:cNvSpPr>
          <p:nvPr>
            <p:ph idx="1"/>
          </p:nvPr>
        </p:nvSpPr>
        <p:spPr>
          <a:xfrm>
            <a:off x="685800" y="1524000"/>
            <a:ext cx="8153400" cy="4572000"/>
          </a:xfrm>
        </p:spPr>
        <p:txBody>
          <a:bodyPr>
            <a:noAutofit/>
          </a:bodyPr>
          <a:lstStyle/>
          <a:p>
            <a:r>
              <a:rPr lang="en-US" sz="2800" dirty="0" smtClean="0"/>
              <a:t>The Constitution requires that the electoral college chooses the President, so they still exist and </a:t>
            </a:r>
            <a:r>
              <a:rPr lang="en-US" sz="2800" dirty="0" smtClean="0">
                <a:hlinkClick r:id="rId2"/>
              </a:rPr>
              <a:t>carry out the act.</a:t>
            </a:r>
            <a:endParaRPr lang="en-US" sz="2800" dirty="0" smtClean="0"/>
          </a:p>
          <a:p>
            <a:r>
              <a:rPr lang="en-US" sz="2800" dirty="0" smtClean="0"/>
              <a:t>The “judgment” of the electors has been removed. They are chosen by parties.</a:t>
            </a:r>
          </a:p>
          <a:p>
            <a:r>
              <a:rPr lang="en-US" sz="2800" dirty="0" smtClean="0"/>
              <a:t>Electors are instead, a </a:t>
            </a:r>
            <a:r>
              <a:rPr lang="en-US" sz="2800" dirty="0" smtClean="0">
                <a:solidFill>
                  <a:srgbClr val="FF0000"/>
                </a:solidFill>
              </a:rPr>
              <a:t>“rubber stamp” </a:t>
            </a:r>
            <a:r>
              <a:rPr lang="en-US" sz="2800" dirty="0" smtClean="0"/>
              <a:t>or assumed validation for their party’s candidate.</a:t>
            </a:r>
          </a:p>
          <a:p>
            <a:r>
              <a:rPr lang="en-US" sz="2800" dirty="0" smtClean="0">
                <a:solidFill>
                  <a:srgbClr val="FFFF00"/>
                </a:solidFill>
              </a:rPr>
              <a:t>Whoever wins the state (by popular vote) gets the set of electors from that party.</a:t>
            </a:r>
            <a:endParaRPr lang="en-US" sz="2800" dirty="0">
              <a:solidFill>
                <a:srgbClr val="FFFF00"/>
              </a:solidFill>
            </a:endParaRPr>
          </a:p>
        </p:txBody>
      </p:sp>
      <p:pic>
        <p:nvPicPr>
          <p:cNvPr id="2051" name="Picture 3" descr="C:\Users\tscunningham\AppData\Local\Microsoft\Windows\Temporary Internet Files\Content.IE5\LQTF7G6S\MC900308059[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4800" y="530478"/>
            <a:ext cx="838200" cy="11360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animEffect transition="in" filter="fade">
                                      <p:cBhvr>
                                        <p:cTn id="22"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Electoral College Today: Electors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414194283"/>
              </p:ext>
            </p:extLst>
          </p:nvPr>
        </p:nvGraphicFramePr>
        <p:xfrm>
          <a:off x="-914400" y="1524000"/>
          <a:ext cx="7239000" cy="365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Picture 2" descr="C:\Users\tscunningham\AppData\Local\Microsoft\Windows\Temporary Internet Files\Content.IE5\LQTF7G6S\MC900027409[1].wmf"/>
          <p:cNvPicPr>
            <a:picLocks noChangeAspect="1" noChangeArrowheads="1"/>
          </p:cNvPicPr>
          <p:nvPr/>
        </p:nvPicPr>
        <p:blipFill>
          <a:blip r:embed="rId7"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8600" y="4876800"/>
            <a:ext cx="1728216" cy="128290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57200" y="5029200"/>
            <a:ext cx="1066800" cy="707886"/>
          </a:xfrm>
          <a:prstGeom prst="rect">
            <a:avLst/>
          </a:prstGeom>
          <a:noFill/>
        </p:spPr>
        <p:txBody>
          <a:bodyPr wrap="square" rtlCol="0">
            <a:spAutoFit/>
          </a:bodyPr>
          <a:lstStyle/>
          <a:p>
            <a:pPr algn="ctr"/>
            <a:r>
              <a:rPr lang="en-US" sz="4000" dirty="0" smtClean="0">
                <a:effectLst>
                  <a:outerShdw blurRad="50800" dist="38100" dir="5400000" algn="t" rotWithShape="0">
                    <a:prstClr val="black">
                      <a:alpha val="40000"/>
                    </a:prstClr>
                  </a:outerShdw>
                </a:effectLst>
              </a:rPr>
              <a:t>20</a:t>
            </a:r>
            <a:endParaRPr lang="en-US" dirty="0">
              <a:effectLst>
                <a:outerShdw blurRad="50800" dist="38100" dir="5400000" algn="t" rotWithShape="0">
                  <a:prstClr val="black">
                    <a:alpha val="40000"/>
                  </a:prstClr>
                </a:outerShdw>
              </a:effectLst>
            </a:endParaRPr>
          </a:p>
        </p:txBody>
      </p:sp>
      <p:graphicFrame>
        <p:nvGraphicFramePr>
          <p:cNvPr id="12" name="Content Placeholder 5"/>
          <p:cNvGraphicFramePr>
            <a:graphicFrameLocks/>
          </p:cNvGraphicFramePr>
          <p:nvPr>
            <p:extLst>
              <p:ext uri="{D42A27DB-BD31-4B8C-83A1-F6EECF244321}">
                <p14:modId xmlns:p14="http://schemas.microsoft.com/office/powerpoint/2010/main" val="1922566941"/>
              </p:ext>
            </p:extLst>
          </p:nvPr>
        </p:nvGraphicFramePr>
        <p:xfrm>
          <a:off x="2895600" y="1447800"/>
          <a:ext cx="7048500" cy="36576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3" name="Picture 2" descr="C:\Users\tscunningham\AppData\Local\Microsoft\Windows\Temporary Internet Files\Content.IE5\LQTF7G6S\MC900027409[1].wmf"/>
          <p:cNvPicPr>
            <a:picLocks noChangeAspect="1" noChangeArrowheads="1"/>
          </p:cNvPicPr>
          <p:nvPr/>
        </p:nvPicPr>
        <p:blipFill>
          <a:blip r:embed="rId7"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189694" y="4876800"/>
            <a:ext cx="1728216" cy="128290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7467600" y="5029200"/>
            <a:ext cx="1066800" cy="707886"/>
          </a:xfrm>
          <a:prstGeom prst="rect">
            <a:avLst/>
          </a:prstGeom>
          <a:noFill/>
        </p:spPr>
        <p:txBody>
          <a:bodyPr wrap="square" rtlCol="0">
            <a:spAutoFit/>
          </a:bodyPr>
          <a:lstStyle/>
          <a:p>
            <a:pPr algn="ctr"/>
            <a:r>
              <a:rPr lang="en-US" sz="4000" dirty="0" smtClean="0">
                <a:effectLst>
                  <a:outerShdw blurRad="50800" dist="38100" dir="5400000" algn="t" rotWithShape="0">
                    <a:prstClr val="black">
                      <a:alpha val="40000"/>
                    </a:prstClr>
                  </a:outerShdw>
                </a:effectLst>
              </a:rPr>
              <a:t>20</a:t>
            </a:r>
            <a:endParaRPr lang="en-US" dirty="0">
              <a:effectLst>
                <a:outerShdw blurRad="50800" dist="38100" dir="5400000" algn="t" rotWithShape="0">
                  <a:prstClr val="black">
                    <a:alpha val="40000"/>
                  </a:prstClr>
                </a:outerShdw>
              </a:effectLst>
            </a:endParaRPr>
          </a:p>
        </p:txBody>
      </p:sp>
      <p:grpSp>
        <p:nvGrpSpPr>
          <p:cNvPr id="17" name="Group 16"/>
          <p:cNvGrpSpPr/>
          <p:nvPr/>
        </p:nvGrpSpPr>
        <p:grpSpPr>
          <a:xfrm>
            <a:off x="0" y="1447800"/>
            <a:ext cx="9144000" cy="4906804"/>
            <a:chOff x="0" y="1447800"/>
            <a:chExt cx="9144000" cy="4906804"/>
          </a:xfrm>
        </p:grpSpPr>
        <p:sp>
          <p:nvSpPr>
            <p:cNvPr id="15" name="Rectangle 14"/>
            <p:cNvSpPr/>
            <p:nvPr/>
          </p:nvSpPr>
          <p:spPr>
            <a:xfrm>
              <a:off x="0" y="1447800"/>
              <a:ext cx="9144000" cy="4876800"/>
            </a:xfrm>
            <a:prstGeom prst="rect">
              <a:avLst/>
            </a:prstGeom>
            <a:solidFill>
              <a:schemeClr val="tx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85800" y="1676400"/>
              <a:ext cx="7848600" cy="4678204"/>
            </a:xfrm>
            <a:prstGeom prst="rect">
              <a:avLst/>
            </a:prstGeom>
            <a:noFill/>
          </p:spPr>
          <p:txBody>
            <a:bodyPr wrap="square" rtlCol="0">
              <a:spAutoFit/>
            </a:bodyPr>
            <a:lstStyle/>
            <a:p>
              <a:pPr marL="285750" indent="-285750">
                <a:buFont typeface="Arial" pitchFamily="34" charset="0"/>
                <a:buChar char="•"/>
              </a:pPr>
              <a:r>
                <a:rPr lang="en-US" sz="2800" dirty="0" smtClean="0"/>
                <a:t>Another difference in today’s Electoral College is the </a:t>
              </a:r>
              <a:r>
                <a:rPr lang="en-US" sz="2800" dirty="0" smtClean="0">
                  <a:solidFill>
                    <a:srgbClr val="C00000"/>
                  </a:solidFill>
                </a:rPr>
                <a:t>body of electors.</a:t>
              </a:r>
            </a:p>
            <a:p>
              <a:pPr marL="285750" indent="-285750">
                <a:buFont typeface="Arial" pitchFamily="34" charset="0"/>
                <a:buChar char="•"/>
              </a:pPr>
              <a:r>
                <a:rPr lang="en-US" sz="2800" dirty="0" smtClean="0"/>
                <a:t>The framers set up a system to have one body of electors, but today political parties in each state create their own set.</a:t>
              </a:r>
            </a:p>
            <a:p>
              <a:pPr marL="285750" indent="-285750">
                <a:buFont typeface="Arial" pitchFamily="34" charset="0"/>
                <a:buChar char="•"/>
              </a:pPr>
              <a:r>
                <a:rPr lang="en-US" sz="2800" dirty="0" smtClean="0"/>
                <a:t>These electors pledge to vote for their party’s candidate.</a:t>
              </a:r>
            </a:p>
            <a:p>
              <a:pPr marL="285750" indent="-285750">
                <a:buFont typeface="Arial" pitchFamily="34" charset="0"/>
                <a:buChar char="•"/>
              </a:pPr>
              <a:r>
                <a:rPr lang="en-US" sz="2800" dirty="0" smtClean="0"/>
                <a:t>24 states have laws that make it mandatory for the electors to vote in accordance with the popular vote.</a:t>
              </a:r>
            </a:p>
            <a:p>
              <a:endParaRPr lang="en-US" sz="2000" dirty="0"/>
            </a:p>
          </p:txBody>
        </p:sp>
      </p:grpSp>
      <p:pic>
        <p:nvPicPr>
          <p:cNvPr id="18" name="Picture 3" descr="C:\Users\tscunningham\AppData\Local\Microsoft\Windows\Temporary Internet Files\Content.IE5\LQTF7G6S\MC900308059[1].wm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924800" y="530478"/>
            <a:ext cx="838200" cy="1136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925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Barack Obama Oath of Office.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3400" y="304800"/>
            <a:ext cx="7848600" cy="5886450"/>
          </a:xfrm>
        </p:spPr>
      </p:pic>
      <p:sp>
        <p:nvSpPr>
          <p:cNvPr id="5" name="TextBox 4"/>
          <p:cNvSpPr txBox="1"/>
          <p:nvPr/>
        </p:nvSpPr>
        <p:spPr>
          <a:xfrm>
            <a:off x="1143000" y="381000"/>
            <a:ext cx="6934200" cy="461665"/>
          </a:xfrm>
          <a:prstGeom prst="rect">
            <a:avLst/>
          </a:prstGeom>
          <a:noFill/>
        </p:spPr>
        <p:txBody>
          <a:bodyPr wrap="square" rtlCol="0">
            <a:spAutoFit/>
          </a:bodyPr>
          <a:lstStyle/>
          <a:p>
            <a:r>
              <a:rPr lang="en-US" sz="2400" dirty="0" smtClean="0"/>
              <a:t>44</a:t>
            </a:r>
            <a:r>
              <a:rPr lang="en-US" sz="2400" baseline="30000" dirty="0" smtClean="0"/>
              <a:t>th</a:t>
            </a:r>
            <a:r>
              <a:rPr lang="en-US" sz="2400" dirty="0" smtClean="0"/>
              <a:t> President Barack Obama: Oath of Office</a:t>
            </a:r>
            <a:endParaRPr lang="en-US" sz="2400" dirty="0"/>
          </a:p>
        </p:txBody>
      </p:sp>
    </p:spTree>
    <p:extLst>
      <p:ext uri="{BB962C8B-B14F-4D97-AF65-F5344CB8AC3E}">
        <p14:creationId xmlns:p14="http://schemas.microsoft.com/office/powerpoint/2010/main" val="14359689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tscunningham\AppData\Local\Microsoft\Windows\Temporary Internet Files\Content.IE5\LQTF7G6S\MC9003080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4800" y="530478"/>
            <a:ext cx="838200" cy="1136019"/>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609600" y="1752600"/>
            <a:ext cx="7581900" cy="4038601"/>
          </a:xfrm>
        </p:spPr>
        <p:txBody>
          <a:bodyPr>
            <a:normAutofit/>
          </a:bodyPr>
          <a:lstStyle/>
          <a:p>
            <a:pPr marL="0" indent="0">
              <a:buNone/>
            </a:pPr>
            <a:r>
              <a:rPr lang="en-US" sz="2800" dirty="0" smtClean="0">
                <a:solidFill>
                  <a:srgbClr val="C00000"/>
                </a:solidFill>
              </a:rPr>
              <a:t>Who are the electors?</a:t>
            </a:r>
          </a:p>
          <a:p>
            <a:r>
              <a:rPr lang="en-US" sz="2400" dirty="0" smtClean="0"/>
              <a:t>Electors are chosen from each state’s party structure.</a:t>
            </a:r>
          </a:p>
          <a:p>
            <a:r>
              <a:rPr lang="en-US" sz="2400" dirty="0" smtClean="0"/>
              <a:t>Electors apply and even take an oath to vote for their pledged candidate if that candidate wins the state.</a:t>
            </a:r>
          </a:p>
          <a:p>
            <a:r>
              <a:rPr lang="en-US" sz="2400" dirty="0" smtClean="0"/>
              <a:t>Typically electors are long-time party supporters with service or donation history.</a:t>
            </a:r>
          </a:p>
          <a:p>
            <a:endParaRPr lang="en-US" dirty="0"/>
          </a:p>
        </p:txBody>
      </p:sp>
      <p:sp>
        <p:nvSpPr>
          <p:cNvPr id="4" name="Title 1"/>
          <p:cNvSpPr>
            <a:spLocks noGrp="1"/>
          </p:cNvSpPr>
          <p:nvPr>
            <p:ph type="title"/>
          </p:nvPr>
        </p:nvSpPr>
        <p:spPr>
          <a:xfrm>
            <a:off x="152400" y="188259"/>
            <a:ext cx="8991599" cy="1461247"/>
          </a:xfrm>
        </p:spPr>
        <p:txBody>
          <a:bodyPr/>
          <a:lstStyle/>
          <a:p>
            <a:r>
              <a:rPr lang="en-US" sz="4800" dirty="0" smtClean="0"/>
              <a:t>The electoral </a:t>
            </a:r>
            <a:br>
              <a:rPr lang="en-US" sz="4800" dirty="0" smtClean="0"/>
            </a:br>
            <a:r>
              <a:rPr lang="en-US" sz="4800" dirty="0" smtClean="0"/>
              <a:t>college today: </a:t>
            </a:r>
            <a:r>
              <a:rPr lang="en-US" sz="4800" dirty="0" smtClean="0">
                <a:solidFill>
                  <a:srgbClr val="C00000">
                    <a:alpha val="90000"/>
                  </a:srgbClr>
                </a:solidFill>
              </a:rPr>
              <a:t>Electors</a:t>
            </a:r>
            <a:endParaRPr lang="en-US" sz="4800" dirty="0">
              <a:solidFill>
                <a:srgbClr val="C00000">
                  <a:alpha val="90000"/>
                </a:srgbClr>
              </a:solidFill>
            </a:endParaRPr>
          </a:p>
        </p:txBody>
      </p:sp>
    </p:spTree>
    <p:extLst>
      <p:ext uri="{BB962C8B-B14F-4D97-AF65-F5344CB8AC3E}">
        <p14:creationId xmlns:p14="http://schemas.microsoft.com/office/powerpoint/2010/main" val="28228087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electoral college today</a:t>
            </a:r>
          </a:p>
        </p:txBody>
      </p:sp>
      <p:sp>
        <p:nvSpPr>
          <p:cNvPr id="3" name="Content Placeholder 2"/>
          <p:cNvSpPr>
            <a:spLocks noGrp="1"/>
          </p:cNvSpPr>
          <p:nvPr>
            <p:ph idx="1"/>
          </p:nvPr>
        </p:nvSpPr>
        <p:spPr>
          <a:xfrm>
            <a:off x="304800" y="1600200"/>
            <a:ext cx="8458200" cy="4191001"/>
          </a:xfrm>
        </p:spPr>
        <p:txBody>
          <a:bodyPr>
            <a:noAutofit/>
          </a:bodyPr>
          <a:lstStyle/>
          <a:p>
            <a:r>
              <a:rPr lang="en-US" sz="2800" dirty="0" smtClean="0"/>
              <a:t>The candidates also run on a paired ticket (</a:t>
            </a:r>
            <a:r>
              <a:rPr lang="en-US" sz="2800" dirty="0" err="1" smtClean="0"/>
              <a:t>Pres</a:t>
            </a:r>
            <a:r>
              <a:rPr lang="en-US" sz="2800" dirty="0" smtClean="0"/>
              <a:t>/VP) since 1864.</a:t>
            </a:r>
          </a:p>
          <a:p>
            <a:r>
              <a:rPr lang="en-US" sz="2800" dirty="0" smtClean="0"/>
              <a:t>This is how the citizen voter sees the candidates.</a:t>
            </a:r>
          </a:p>
          <a:p>
            <a:pPr lvl="1"/>
            <a:r>
              <a:rPr lang="en-US" sz="2400" dirty="0" smtClean="0">
                <a:solidFill>
                  <a:schemeClr val="bg2">
                    <a:lumMod val="50000"/>
                    <a:lumOff val="50000"/>
                  </a:schemeClr>
                </a:solidFill>
              </a:rPr>
              <a:t>Barack Obama/Joseph Biden</a:t>
            </a:r>
          </a:p>
          <a:p>
            <a:pPr lvl="1"/>
            <a:r>
              <a:rPr lang="en-US" sz="2400" dirty="0" smtClean="0">
                <a:solidFill>
                  <a:srgbClr val="FF0000"/>
                </a:solidFill>
              </a:rPr>
              <a:t>Mitt Romney/Paul Ryan</a:t>
            </a:r>
          </a:p>
          <a:p>
            <a:r>
              <a:rPr lang="en-US" sz="2800" dirty="0" smtClean="0">
                <a:solidFill>
                  <a:srgbClr val="FFFF00"/>
                </a:solidFill>
              </a:rPr>
              <a:t>The elector will cast separate ballots if their candidate wins the state.</a:t>
            </a:r>
            <a:endParaRPr lang="en-US" sz="2800" dirty="0">
              <a:solidFill>
                <a:srgbClr val="FFFF00"/>
              </a:solidFill>
            </a:endParaRPr>
          </a:p>
        </p:txBody>
      </p:sp>
    </p:spTree>
    <p:extLst>
      <p:ext uri="{BB962C8B-B14F-4D97-AF65-F5344CB8AC3E}">
        <p14:creationId xmlns:p14="http://schemas.microsoft.com/office/powerpoint/2010/main" val="13790315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electoral college today</a:t>
            </a:r>
            <a:endParaRPr lang="en-US" dirty="0"/>
          </a:p>
        </p:txBody>
      </p:sp>
      <p:sp>
        <p:nvSpPr>
          <p:cNvPr id="3" name="Content Placeholder 2"/>
          <p:cNvSpPr>
            <a:spLocks noGrp="1"/>
          </p:cNvSpPr>
          <p:nvPr>
            <p:ph idx="1"/>
          </p:nvPr>
        </p:nvSpPr>
        <p:spPr>
          <a:xfrm>
            <a:off x="228600" y="1524000"/>
            <a:ext cx="8610600" cy="4267201"/>
          </a:xfrm>
        </p:spPr>
        <p:txBody>
          <a:bodyPr>
            <a:normAutofit fontScale="92500" lnSpcReduction="20000"/>
          </a:bodyPr>
          <a:lstStyle/>
          <a:p>
            <a:r>
              <a:rPr lang="en-US" sz="2800" dirty="0" smtClean="0"/>
              <a:t>The biggest controversy with the electoral college today is the </a:t>
            </a:r>
            <a:r>
              <a:rPr lang="en-US" sz="2800" dirty="0" smtClean="0">
                <a:solidFill>
                  <a:srgbClr val="FF0000"/>
                </a:solidFill>
              </a:rPr>
              <a:t>winner-take-all</a:t>
            </a:r>
            <a:r>
              <a:rPr lang="en-US" sz="2800" dirty="0" smtClean="0"/>
              <a:t> characteristic.</a:t>
            </a:r>
          </a:p>
          <a:p>
            <a:r>
              <a:rPr lang="en-US" sz="2800" dirty="0" smtClean="0"/>
              <a:t>If a candidate loses a state by a close margin, millions of popular votes received equate to </a:t>
            </a:r>
            <a:r>
              <a:rPr lang="en-US" sz="2800" dirty="0" smtClean="0">
                <a:solidFill>
                  <a:srgbClr val="FF0000"/>
                </a:solidFill>
              </a:rPr>
              <a:t>0</a:t>
            </a:r>
            <a:r>
              <a:rPr lang="en-US" sz="2800" dirty="0" smtClean="0"/>
              <a:t> </a:t>
            </a:r>
            <a:r>
              <a:rPr lang="en-US" sz="2800" dirty="0" smtClean="0">
                <a:solidFill>
                  <a:srgbClr val="FF0000"/>
                </a:solidFill>
              </a:rPr>
              <a:t>electoral votes </a:t>
            </a:r>
            <a:r>
              <a:rPr lang="en-US" sz="2800" dirty="0" smtClean="0"/>
              <a:t>toward the goal of </a:t>
            </a:r>
            <a:r>
              <a:rPr lang="en-US" sz="2800" dirty="0" smtClean="0">
                <a:solidFill>
                  <a:srgbClr val="FF0000"/>
                </a:solidFill>
              </a:rPr>
              <a:t>270</a:t>
            </a:r>
            <a:r>
              <a:rPr lang="en-US" sz="2800" dirty="0" smtClean="0"/>
              <a:t>.</a:t>
            </a:r>
          </a:p>
          <a:p>
            <a:r>
              <a:rPr lang="en-US" sz="2800" dirty="0" smtClean="0"/>
              <a:t>Winning big in smaller electoral vote-carrying states, and losing narrowly in states with many electoral votes can result in the election’s loser attaining more popular votes.</a:t>
            </a:r>
          </a:p>
          <a:p>
            <a:r>
              <a:rPr lang="en-US" sz="2800" dirty="0" smtClean="0">
                <a:solidFill>
                  <a:srgbClr val="FFC000"/>
                </a:solidFill>
              </a:rPr>
              <a:t>Democracy?</a:t>
            </a:r>
          </a:p>
          <a:p>
            <a:endParaRPr lang="en-US" dirty="0"/>
          </a:p>
        </p:txBody>
      </p:sp>
      <p:pic>
        <p:nvPicPr>
          <p:cNvPr id="4" name="Picture 3" descr="C:\Users\tscunningham\AppData\Local\Microsoft\Windows\Temporary Internet Files\Content.IE5\LQTF7G6S\MC9003080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4800" y="530478"/>
            <a:ext cx="838200" cy="11360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Road to the</a:t>
            </a:r>
            <a:br>
              <a:rPr lang="en-US" sz="4800" dirty="0" smtClean="0"/>
            </a:br>
            <a:r>
              <a:rPr lang="en-US" sz="4800" dirty="0" smtClean="0"/>
              <a:t>White house </a:t>
            </a:r>
            <a:endParaRPr lang="en-US" sz="4800" dirty="0"/>
          </a:p>
        </p:txBody>
      </p:sp>
      <p:sp>
        <p:nvSpPr>
          <p:cNvPr id="3" name="Content Placeholder 2"/>
          <p:cNvSpPr>
            <a:spLocks noGrp="1"/>
          </p:cNvSpPr>
          <p:nvPr>
            <p:ph idx="1"/>
          </p:nvPr>
        </p:nvSpPr>
        <p:spPr>
          <a:xfrm>
            <a:off x="533400" y="1676400"/>
            <a:ext cx="8001000" cy="4419600"/>
          </a:xfrm>
        </p:spPr>
        <p:txBody>
          <a:bodyPr>
            <a:noAutofit/>
          </a:bodyPr>
          <a:lstStyle/>
          <a:p>
            <a:r>
              <a:rPr lang="en-US" sz="2800" dirty="0" smtClean="0"/>
              <a:t>Party organization at the national level determines when and where the </a:t>
            </a:r>
            <a:r>
              <a:rPr lang="en-US" sz="2800" dirty="0" smtClean="0">
                <a:solidFill>
                  <a:srgbClr val="FF0000"/>
                </a:solidFill>
                <a:hlinkClick r:id="rId2"/>
              </a:rPr>
              <a:t>Party Convention </a:t>
            </a:r>
            <a:r>
              <a:rPr lang="en-US" sz="2800" dirty="0" smtClean="0"/>
              <a:t>will be.</a:t>
            </a:r>
          </a:p>
          <a:p>
            <a:r>
              <a:rPr lang="en-US" sz="2800" dirty="0" smtClean="0"/>
              <a:t>National party organizers also set the number of </a:t>
            </a:r>
            <a:r>
              <a:rPr lang="en-US" sz="2800" dirty="0" smtClean="0">
                <a:solidFill>
                  <a:srgbClr val="FF0000"/>
                </a:solidFill>
              </a:rPr>
              <a:t>delegates</a:t>
            </a:r>
            <a:r>
              <a:rPr lang="en-US" sz="2800" dirty="0" smtClean="0"/>
              <a:t> that will attend the convention and apportion them by  state electoral votes.</a:t>
            </a:r>
          </a:p>
          <a:p>
            <a:r>
              <a:rPr lang="en-US" sz="2800" dirty="0" smtClean="0"/>
              <a:t>2004: Republicans=2509, Democrats=4353</a:t>
            </a:r>
          </a:p>
          <a:p>
            <a:r>
              <a:rPr lang="en-US" sz="2800" dirty="0" smtClean="0"/>
              <a:t>Now a formality, delegates once chose candidates at the National Convention.</a:t>
            </a:r>
          </a:p>
        </p:txBody>
      </p:sp>
      <p:grpSp>
        <p:nvGrpSpPr>
          <p:cNvPr id="5" name="Group 4"/>
          <p:cNvGrpSpPr/>
          <p:nvPr/>
        </p:nvGrpSpPr>
        <p:grpSpPr>
          <a:xfrm>
            <a:off x="6248400" y="304800"/>
            <a:ext cx="2641702" cy="1056742"/>
            <a:chOff x="6248400" y="304800"/>
            <a:chExt cx="2641702" cy="1056742"/>
          </a:xfrm>
        </p:grpSpPr>
        <p:pic>
          <p:nvPicPr>
            <p:cNvPr id="3075" name="Picture 3" descr="C:\Users\tscunningham\AppData\Local\Microsoft\Windows\Temporary Internet Files\Content.IE5\LQTF7G6S\MC90002999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Diagram 3"/>
            <p:cNvGraphicFramePr/>
            <p:nvPr>
              <p:extLst>
                <p:ext uri="{D42A27DB-BD31-4B8C-83A1-F6EECF244321}">
                  <p14:modId xmlns:p14="http://schemas.microsoft.com/office/powerpoint/2010/main" val="311212404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sp>
        <p:nvSpPr>
          <p:cNvPr id="3" name="Content Placeholder 2"/>
          <p:cNvSpPr>
            <a:spLocks noGrp="1"/>
          </p:cNvSpPr>
          <p:nvPr>
            <p:ph idx="1"/>
          </p:nvPr>
        </p:nvSpPr>
        <p:spPr>
          <a:xfrm>
            <a:off x="952500" y="1752600"/>
            <a:ext cx="7239000" cy="3733800"/>
          </a:xfrm>
        </p:spPr>
        <p:txBody>
          <a:bodyPr>
            <a:noAutofit/>
          </a:bodyPr>
          <a:lstStyle/>
          <a:p>
            <a:pPr>
              <a:buNone/>
            </a:pPr>
            <a:r>
              <a:rPr lang="en-US" sz="3200" dirty="0" smtClean="0"/>
              <a:t>How do candidates get delegates?</a:t>
            </a:r>
          </a:p>
          <a:p>
            <a:r>
              <a:rPr lang="en-US" sz="3200" dirty="0" smtClean="0">
                <a:solidFill>
                  <a:srgbClr val="FF0000"/>
                </a:solidFill>
              </a:rPr>
              <a:t>Presidential Primaries &amp; Caucuses</a:t>
            </a:r>
          </a:p>
          <a:p>
            <a:r>
              <a:rPr lang="en-US" sz="3200" dirty="0" smtClean="0"/>
              <a:t>The “race before the race” is an early election that :</a:t>
            </a:r>
          </a:p>
          <a:p>
            <a:pPr lvl="1"/>
            <a:r>
              <a:rPr lang="en-US" sz="2400" dirty="0" smtClean="0">
                <a:solidFill>
                  <a:srgbClr val="FFFF00"/>
                </a:solidFill>
              </a:rPr>
              <a:t>Chooses party delegates in the state</a:t>
            </a:r>
          </a:p>
          <a:p>
            <a:pPr lvl="1"/>
            <a:r>
              <a:rPr lang="en-US" sz="2400" dirty="0" smtClean="0">
                <a:solidFill>
                  <a:srgbClr val="FFFF00"/>
                </a:solidFill>
              </a:rPr>
              <a:t>State a preference for certain candidates as the presidential nominee</a:t>
            </a:r>
            <a:endParaRPr lang="en-US" sz="2400" dirty="0">
              <a:solidFill>
                <a:srgbClr val="FFFF00"/>
              </a:solidFill>
            </a:endParaRPr>
          </a:p>
        </p:txBody>
      </p:sp>
      <p:grpSp>
        <p:nvGrpSpPr>
          <p:cNvPr id="4" name="Group 3"/>
          <p:cNvGrpSpPr/>
          <p:nvPr/>
        </p:nvGrpSpPr>
        <p:grpSpPr>
          <a:xfrm>
            <a:off x="6248400" y="304800"/>
            <a:ext cx="2641702" cy="1056742"/>
            <a:chOff x="6248400" y="304800"/>
            <a:chExt cx="2641702" cy="1056742"/>
          </a:xfrm>
        </p:grpSpPr>
        <p:pic>
          <p:nvPicPr>
            <p:cNvPr id="5" name="Picture 3" descr="C:\Users\tscunningham\AppData\Local\Microsoft\Windows\Temporary Internet Files\Content.IE5\LQTF7G6S\MC90002999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p:cNvGraphicFramePr/>
            <p:nvPr>
              <p:extLst>
                <p:ext uri="{D42A27DB-BD31-4B8C-83A1-F6EECF244321}">
                  <p14:modId xmlns:p14="http://schemas.microsoft.com/office/powerpoint/2010/main" val="59584918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sp>
        <p:nvSpPr>
          <p:cNvPr id="3" name="Content Placeholder 2"/>
          <p:cNvSpPr>
            <a:spLocks noGrp="1"/>
          </p:cNvSpPr>
          <p:nvPr>
            <p:ph idx="1"/>
          </p:nvPr>
        </p:nvSpPr>
        <p:spPr>
          <a:xfrm>
            <a:off x="228600" y="1524000"/>
            <a:ext cx="8382000" cy="5029200"/>
          </a:xfrm>
        </p:spPr>
        <p:txBody>
          <a:bodyPr>
            <a:noAutofit/>
          </a:bodyPr>
          <a:lstStyle/>
          <a:p>
            <a:r>
              <a:rPr lang="en-US" sz="2400" dirty="0" smtClean="0"/>
              <a:t>The primary system is </a:t>
            </a:r>
            <a:r>
              <a:rPr lang="en-US" sz="2400" dirty="0" smtClean="0">
                <a:solidFill>
                  <a:srgbClr val="FF0000"/>
                </a:solidFill>
              </a:rPr>
              <a:t>scheduled by the National Party </a:t>
            </a:r>
            <a:r>
              <a:rPr lang="en-US" sz="2400" dirty="0" smtClean="0"/>
              <a:t>structure.</a:t>
            </a:r>
          </a:p>
          <a:p>
            <a:pPr>
              <a:buNone/>
            </a:pPr>
            <a:r>
              <a:rPr lang="en-US" sz="2400" dirty="0" smtClean="0">
                <a:hlinkClick r:id="rId2"/>
              </a:rPr>
              <a:t>     </a:t>
            </a:r>
            <a:r>
              <a:rPr lang="en-US" sz="2400" dirty="0" smtClean="0">
                <a:solidFill>
                  <a:srgbClr val="FFFF00"/>
                </a:solidFill>
                <a:hlinkClick r:id="rId2"/>
              </a:rPr>
              <a:t>Primary date is important to choice-why?</a:t>
            </a:r>
            <a:endParaRPr lang="en-US" sz="2400" dirty="0" smtClean="0">
              <a:solidFill>
                <a:srgbClr val="FFFF00"/>
              </a:solidFill>
            </a:endParaRPr>
          </a:p>
          <a:p>
            <a:r>
              <a:rPr lang="en-US" sz="2400" dirty="0" smtClean="0"/>
              <a:t>What purpose do primaries serve (beyond delegate-choosing/preference pick)?</a:t>
            </a:r>
          </a:p>
          <a:p>
            <a:pPr lvl="2"/>
            <a:r>
              <a:rPr lang="en-US" sz="2000" dirty="0" smtClean="0"/>
              <a:t>Filter the less popular choices out</a:t>
            </a:r>
          </a:p>
          <a:p>
            <a:r>
              <a:rPr lang="en-US" sz="2400" dirty="0" smtClean="0">
                <a:solidFill>
                  <a:srgbClr val="FF0000"/>
                </a:solidFill>
              </a:rPr>
              <a:t>States</a:t>
            </a:r>
            <a:r>
              <a:rPr lang="en-US" sz="2400" dirty="0" smtClean="0"/>
              <a:t> are responsible for setting up primary regulations.</a:t>
            </a:r>
          </a:p>
          <a:p>
            <a:r>
              <a:rPr lang="en-US" sz="2400" dirty="0" smtClean="0"/>
              <a:t>Pennsylvania currently holds a </a:t>
            </a:r>
            <a:r>
              <a:rPr lang="en-US" sz="2400" dirty="0" smtClean="0">
                <a:solidFill>
                  <a:srgbClr val="FF0000"/>
                </a:solidFill>
              </a:rPr>
              <a:t>closed primary</a:t>
            </a:r>
            <a:r>
              <a:rPr lang="en-US" sz="2400" dirty="0" smtClean="0"/>
              <a:t>.</a:t>
            </a:r>
          </a:p>
          <a:p>
            <a:pPr lvl="2"/>
            <a:r>
              <a:rPr lang="en-US" sz="2000" dirty="0" smtClean="0"/>
              <a:t>Dem-Dem, Rep-Rep, </a:t>
            </a:r>
            <a:r>
              <a:rPr lang="en-US" sz="2000" dirty="0" err="1" smtClean="0"/>
              <a:t>Ind</a:t>
            </a:r>
            <a:r>
              <a:rPr lang="en-US" sz="2000" dirty="0" smtClean="0"/>
              <a:t>/No </a:t>
            </a:r>
            <a:r>
              <a:rPr lang="en-US" sz="2000" dirty="0" err="1" smtClean="0"/>
              <a:t>pref</a:t>
            </a:r>
            <a:r>
              <a:rPr lang="en-US" sz="2000" dirty="0" smtClean="0"/>
              <a:t>- sorry.</a:t>
            </a:r>
            <a:endParaRPr lang="en-US" sz="2000" dirty="0"/>
          </a:p>
        </p:txBody>
      </p:sp>
      <p:grpSp>
        <p:nvGrpSpPr>
          <p:cNvPr id="4" name="Group 3"/>
          <p:cNvGrpSpPr/>
          <p:nvPr/>
        </p:nvGrpSpPr>
        <p:grpSpPr>
          <a:xfrm>
            <a:off x="6248400" y="304800"/>
            <a:ext cx="2641702" cy="1056742"/>
            <a:chOff x="6248400" y="304800"/>
            <a:chExt cx="2641702" cy="1056742"/>
          </a:xfrm>
        </p:grpSpPr>
        <p:pic>
          <p:nvPicPr>
            <p:cNvPr id="5" name="Picture 3" descr="C:\Users\tscunningham\AppData\Local\Microsoft\Windows\Temporary Internet Files\Content.IE5\LQTF7G6S\MC900029997[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p:cNvGraphicFramePr/>
            <p:nvPr>
              <p:extLst>
                <p:ext uri="{D42A27DB-BD31-4B8C-83A1-F6EECF244321}">
                  <p14:modId xmlns:p14="http://schemas.microsoft.com/office/powerpoint/2010/main" val="59584918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graphicFrame>
        <p:nvGraphicFramePr>
          <p:cNvPr id="5" name="Content Placeholder 4"/>
          <p:cNvGraphicFramePr>
            <a:graphicFrameLocks noGrp="1"/>
          </p:cNvGraphicFramePr>
          <p:nvPr>
            <p:ph idx="1"/>
          </p:nvPr>
        </p:nvGraphicFramePr>
        <p:xfrm>
          <a:off x="228600" y="1371600"/>
          <a:ext cx="84582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066800" y="1905000"/>
            <a:ext cx="1828800" cy="1862048"/>
          </a:xfrm>
          <a:prstGeom prst="rect">
            <a:avLst/>
          </a:prstGeom>
          <a:noFill/>
        </p:spPr>
        <p:txBody>
          <a:bodyPr wrap="square" rtlCol="0">
            <a:spAutoFit/>
          </a:bodyPr>
          <a:lstStyle/>
          <a:p>
            <a:r>
              <a:rPr lang="en-US" sz="11500" dirty="0" smtClean="0">
                <a:solidFill>
                  <a:schemeClr val="bg2">
                    <a:lumMod val="75000"/>
                    <a:lumOff val="25000"/>
                  </a:schemeClr>
                </a:solidFill>
              </a:rPr>
              <a:t>D</a:t>
            </a:r>
            <a:endParaRPr lang="en-US" sz="11500" dirty="0">
              <a:solidFill>
                <a:schemeClr val="bg2">
                  <a:lumMod val="75000"/>
                  <a:lumOff val="25000"/>
                </a:schemeClr>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sp>
        <p:nvSpPr>
          <p:cNvPr id="3" name="Content Placeholder 2"/>
          <p:cNvSpPr>
            <a:spLocks noGrp="1"/>
          </p:cNvSpPr>
          <p:nvPr>
            <p:ph idx="1"/>
          </p:nvPr>
        </p:nvSpPr>
        <p:spPr/>
        <p:txBody>
          <a:bodyPr/>
          <a:lstStyle/>
          <a:p>
            <a:r>
              <a:rPr lang="en-US" dirty="0" smtClean="0"/>
              <a:t>Typically, candidates in each party won’t survive the primary races past February.</a:t>
            </a:r>
          </a:p>
          <a:p>
            <a:endParaRPr lang="en-US" dirty="0"/>
          </a:p>
        </p:txBody>
      </p:sp>
      <p:sp>
        <p:nvSpPr>
          <p:cNvPr id="4" name="Oval 3"/>
          <p:cNvSpPr/>
          <p:nvPr/>
        </p:nvSpPr>
        <p:spPr>
          <a:xfrm>
            <a:off x="457200" y="2743200"/>
            <a:ext cx="1447800" cy="1447800"/>
          </a:xfrm>
          <a:prstGeom prst="ellips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57200" y="4419600"/>
            <a:ext cx="1447800" cy="1447800"/>
          </a:xfrm>
          <a:prstGeom prst="ellipse">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590800" y="2819400"/>
            <a:ext cx="1447800" cy="1447800"/>
          </a:xfrm>
          <a:prstGeom prst="ellipse">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667000" y="4419600"/>
            <a:ext cx="1447800" cy="1447800"/>
          </a:xfrm>
          <a:prstGeom prst="ellipse">
            <a:avLst/>
          </a:prstGeom>
          <a:blipFill>
            <a:blip r:embed="rId5"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781800" y="2895600"/>
            <a:ext cx="1447800" cy="1447800"/>
          </a:xfrm>
          <a:prstGeom prst="ellipse">
            <a:avLst/>
          </a:prstGeom>
          <a:blipFill>
            <a:blip r:embed="rId6"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724400" y="4419600"/>
            <a:ext cx="1447800" cy="1447800"/>
          </a:xfrm>
          <a:prstGeom prst="ellipse">
            <a:avLst/>
          </a:prstGeom>
          <a:blipFill>
            <a:blip r:embed="rId7"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648200" y="2819400"/>
            <a:ext cx="1447800" cy="1447800"/>
          </a:xfrm>
          <a:prstGeom prst="ellipse">
            <a:avLst/>
          </a:prstGeom>
          <a:blipFill>
            <a:blip r:embed="rId8"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781800" y="4419600"/>
            <a:ext cx="1447800" cy="1447800"/>
          </a:xfrm>
          <a:prstGeom prst="ellipse">
            <a:avLst/>
          </a:prstGeom>
          <a:blipFill>
            <a:blip r:embed="rId9"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p:cNvGrpSpPr/>
          <p:nvPr/>
        </p:nvGrpSpPr>
        <p:grpSpPr>
          <a:xfrm>
            <a:off x="457200" y="2743200"/>
            <a:ext cx="1447800" cy="1447800"/>
            <a:chOff x="457200" y="2743200"/>
            <a:chExt cx="1447800" cy="1447800"/>
          </a:xfrm>
        </p:grpSpPr>
        <p:sp>
          <p:nvSpPr>
            <p:cNvPr id="12" name="Oval 11"/>
            <p:cNvSpPr/>
            <p:nvPr/>
          </p:nvSpPr>
          <p:spPr>
            <a:xfrm>
              <a:off x="457200" y="2743200"/>
              <a:ext cx="1447800" cy="14478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33400" y="3200400"/>
              <a:ext cx="1371600" cy="461665"/>
            </a:xfrm>
            <a:prstGeom prst="rect">
              <a:avLst/>
            </a:prstGeom>
            <a:noFill/>
          </p:spPr>
          <p:txBody>
            <a:bodyPr wrap="square" rtlCol="0">
              <a:spAutoFit/>
            </a:bodyPr>
            <a:lstStyle/>
            <a:p>
              <a:r>
                <a:rPr lang="en-US" sz="2400" dirty="0" smtClean="0"/>
                <a:t>January</a:t>
              </a:r>
              <a:endParaRPr lang="en-US" dirty="0"/>
            </a:p>
          </p:txBody>
        </p:sp>
      </p:grpSp>
      <p:grpSp>
        <p:nvGrpSpPr>
          <p:cNvPr id="24" name="Group 23"/>
          <p:cNvGrpSpPr/>
          <p:nvPr/>
        </p:nvGrpSpPr>
        <p:grpSpPr>
          <a:xfrm>
            <a:off x="4648200" y="2819400"/>
            <a:ext cx="1447800" cy="1447800"/>
            <a:chOff x="457200" y="2743200"/>
            <a:chExt cx="1447800" cy="1447800"/>
          </a:xfrm>
        </p:grpSpPr>
        <p:sp>
          <p:nvSpPr>
            <p:cNvPr id="25" name="Oval 24"/>
            <p:cNvSpPr/>
            <p:nvPr/>
          </p:nvSpPr>
          <p:spPr>
            <a:xfrm>
              <a:off x="457200" y="2743200"/>
              <a:ext cx="1447800" cy="14478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533400" y="3200400"/>
              <a:ext cx="1371600" cy="646331"/>
            </a:xfrm>
            <a:prstGeom prst="rect">
              <a:avLst/>
            </a:prstGeom>
            <a:noFill/>
          </p:spPr>
          <p:txBody>
            <a:bodyPr wrap="square" rtlCol="0">
              <a:spAutoFit/>
            </a:bodyPr>
            <a:lstStyle/>
            <a:p>
              <a:r>
                <a:rPr lang="en-US" dirty="0" smtClean="0"/>
                <a:t>Switched Parties</a:t>
              </a:r>
              <a:endParaRPr lang="en-US" sz="1400" dirty="0"/>
            </a:p>
          </p:txBody>
        </p:sp>
      </p:grpSp>
      <p:grpSp>
        <p:nvGrpSpPr>
          <p:cNvPr id="27" name="Group 26"/>
          <p:cNvGrpSpPr/>
          <p:nvPr/>
        </p:nvGrpSpPr>
        <p:grpSpPr>
          <a:xfrm>
            <a:off x="4724400" y="4419600"/>
            <a:ext cx="1447800" cy="1447800"/>
            <a:chOff x="457200" y="2743200"/>
            <a:chExt cx="1447800" cy="1447800"/>
          </a:xfrm>
        </p:grpSpPr>
        <p:sp>
          <p:nvSpPr>
            <p:cNvPr id="28" name="Oval 27"/>
            <p:cNvSpPr/>
            <p:nvPr/>
          </p:nvSpPr>
          <p:spPr>
            <a:xfrm>
              <a:off x="457200" y="2743200"/>
              <a:ext cx="1447800" cy="14478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533400" y="3200400"/>
              <a:ext cx="1371600" cy="461665"/>
            </a:xfrm>
            <a:prstGeom prst="rect">
              <a:avLst/>
            </a:prstGeom>
            <a:noFill/>
          </p:spPr>
          <p:txBody>
            <a:bodyPr wrap="square" rtlCol="0">
              <a:spAutoFit/>
            </a:bodyPr>
            <a:lstStyle/>
            <a:p>
              <a:r>
                <a:rPr lang="en-US" sz="2400" dirty="0" smtClean="0"/>
                <a:t>January</a:t>
              </a:r>
              <a:endParaRPr lang="en-US" dirty="0"/>
            </a:p>
          </p:txBody>
        </p:sp>
      </p:grpSp>
      <p:grpSp>
        <p:nvGrpSpPr>
          <p:cNvPr id="30" name="Group 29"/>
          <p:cNvGrpSpPr/>
          <p:nvPr/>
        </p:nvGrpSpPr>
        <p:grpSpPr>
          <a:xfrm>
            <a:off x="2590800" y="2819400"/>
            <a:ext cx="1447800" cy="1447800"/>
            <a:chOff x="457200" y="2743200"/>
            <a:chExt cx="1447800" cy="1447800"/>
          </a:xfrm>
        </p:grpSpPr>
        <p:sp>
          <p:nvSpPr>
            <p:cNvPr id="31" name="Oval 30"/>
            <p:cNvSpPr/>
            <p:nvPr/>
          </p:nvSpPr>
          <p:spPr>
            <a:xfrm>
              <a:off x="457200" y="2743200"/>
              <a:ext cx="1447800" cy="14478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533400" y="3200400"/>
              <a:ext cx="1371600" cy="461665"/>
            </a:xfrm>
            <a:prstGeom prst="rect">
              <a:avLst/>
            </a:prstGeom>
            <a:noFill/>
          </p:spPr>
          <p:txBody>
            <a:bodyPr wrap="square" rtlCol="0">
              <a:spAutoFit/>
            </a:bodyPr>
            <a:lstStyle/>
            <a:p>
              <a:r>
                <a:rPr lang="en-US" sz="2400" dirty="0" smtClean="0"/>
                <a:t>January</a:t>
              </a:r>
              <a:endParaRPr lang="en-US" dirty="0"/>
            </a:p>
          </p:txBody>
        </p:sp>
      </p:grpSp>
      <p:grpSp>
        <p:nvGrpSpPr>
          <p:cNvPr id="33" name="Group 32"/>
          <p:cNvGrpSpPr/>
          <p:nvPr/>
        </p:nvGrpSpPr>
        <p:grpSpPr>
          <a:xfrm>
            <a:off x="2667000" y="4419600"/>
            <a:ext cx="1447800" cy="1447800"/>
            <a:chOff x="457200" y="2743200"/>
            <a:chExt cx="1447800" cy="1447800"/>
          </a:xfrm>
        </p:grpSpPr>
        <p:sp>
          <p:nvSpPr>
            <p:cNvPr id="34" name="Oval 33"/>
            <p:cNvSpPr/>
            <p:nvPr/>
          </p:nvSpPr>
          <p:spPr>
            <a:xfrm>
              <a:off x="457200" y="2743200"/>
              <a:ext cx="1447800" cy="14478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533400" y="3200400"/>
              <a:ext cx="1371600" cy="461665"/>
            </a:xfrm>
            <a:prstGeom prst="rect">
              <a:avLst/>
            </a:prstGeom>
            <a:noFill/>
          </p:spPr>
          <p:txBody>
            <a:bodyPr wrap="square" rtlCol="0">
              <a:spAutoFit/>
            </a:bodyPr>
            <a:lstStyle/>
            <a:p>
              <a:r>
                <a:rPr lang="en-US" sz="2400" dirty="0" smtClean="0"/>
                <a:t>January</a:t>
              </a:r>
              <a:endParaRPr lang="en-US" dirty="0"/>
            </a:p>
          </p:txBody>
        </p:sp>
      </p:grpSp>
      <p:grpSp>
        <p:nvGrpSpPr>
          <p:cNvPr id="36" name="Group 35"/>
          <p:cNvGrpSpPr/>
          <p:nvPr/>
        </p:nvGrpSpPr>
        <p:grpSpPr>
          <a:xfrm>
            <a:off x="457200" y="4419600"/>
            <a:ext cx="1447800" cy="1447800"/>
            <a:chOff x="457200" y="2743200"/>
            <a:chExt cx="1447800" cy="1447800"/>
          </a:xfrm>
        </p:grpSpPr>
        <p:sp>
          <p:nvSpPr>
            <p:cNvPr id="37" name="Oval 36"/>
            <p:cNvSpPr/>
            <p:nvPr/>
          </p:nvSpPr>
          <p:spPr>
            <a:xfrm>
              <a:off x="457200" y="2743200"/>
              <a:ext cx="1447800" cy="1447800"/>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533400" y="3200400"/>
              <a:ext cx="1371600" cy="461665"/>
            </a:xfrm>
            <a:prstGeom prst="rect">
              <a:avLst/>
            </a:prstGeom>
            <a:noFill/>
          </p:spPr>
          <p:txBody>
            <a:bodyPr wrap="square" rtlCol="0">
              <a:spAutoFit/>
            </a:bodyPr>
            <a:lstStyle/>
            <a:p>
              <a:r>
                <a:rPr lang="en-US" sz="2400" dirty="0" smtClean="0"/>
                <a:t>January</a:t>
              </a:r>
              <a:endParaRPr lang="en-US" dirty="0"/>
            </a:p>
          </p:txBody>
        </p:sp>
      </p:grpSp>
      <p:pic>
        <p:nvPicPr>
          <p:cNvPr id="39" name="Content Placeholder 4" descr="hillary-knockout.jpg"/>
          <p:cNvPicPr>
            <a:picLocks noChangeAspect="1"/>
          </p:cNvPicPr>
          <p:nvPr/>
        </p:nvPicPr>
        <p:blipFill>
          <a:blip r:embed="rId10" cstate="print"/>
          <a:stretch>
            <a:fillRect/>
          </a:stretch>
        </p:blipFill>
        <p:spPr>
          <a:xfrm>
            <a:off x="0" y="68446"/>
            <a:ext cx="9144000" cy="6789554"/>
          </a:xfrm>
          <a:prstGeom prst="rect">
            <a:avLst/>
          </a:prstGeom>
        </p:spPr>
      </p:pic>
      <p:grpSp>
        <p:nvGrpSpPr>
          <p:cNvPr id="40" name="Group 39"/>
          <p:cNvGrpSpPr/>
          <p:nvPr/>
        </p:nvGrpSpPr>
        <p:grpSpPr>
          <a:xfrm>
            <a:off x="6248400" y="304800"/>
            <a:ext cx="2641702" cy="1056742"/>
            <a:chOff x="6248400" y="304800"/>
            <a:chExt cx="2641702" cy="1056742"/>
          </a:xfrm>
        </p:grpSpPr>
        <p:pic>
          <p:nvPicPr>
            <p:cNvPr id="41" name="Picture 3" descr="C:\Users\tscunningham\AppData\Local\Microsoft\Windows\Temporary Internet Files\Content.IE5\LQTF7G6S\MC900029997[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2" name="Diagram 41"/>
            <p:cNvGraphicFramePr/>
            <p:nvPr>
              <p:extLst>
                <p:ext uri="{D42A27DB-BD31-4B8C-83A1-F6EECF244321}">
                  <p14:modId xmlns:p14="http://schemas.microsoft.com/office/powerpoint/2010/main" val="59584918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3000" fill="hold"/>
                                        <p:tgtEl>
                                          <p:spTgt spid="39"/>
                                        </p:tgtEl>
                                        <p:attrNameLst>
                                          <p:attrName>ppt_w</p:attrName>
                                        </p:attrNameLst>
                                      </p:cBhvr>
                                      <p:tavLst>
                                        <p:tav tm="0">
                                          <p:val>
                                            <p:fltVal val="0"/>
                                          </p:val>
                                        </p:tav>
                                        <p:tav tm="100000">
                                          <p:val>
                                            <p:strVal val="#ppt_w"/>
                                          </p:val>
                                        </p:tav>
                                      </p:tavLst>
                                    </p:anim>
                                    <p:anim calcmode="lin" valueType="num">
                                      <p:cBhvr>
                                        <p:cTn id="34" dur="3000" fill="hold"/>
                                        <p:tgtEl>
                                          <p:spTgt spid="39"/>
                                        </p:tgtEl>
                                        <p:attrNameLst>
                                          <p:attrName>ppt_h</p:attrName>
                                        </p:attrNameLst>
                                      </p:cBhvr>
                                      <p:tavLst>
                                        <p:tav tm="0">
                                          <p:val>
                                            <p:fltVal val="0"/>
                                          </p:val>
                                        </p:tav>
                                        <p:tav tm="100000">
                                          <p:val>
                                            <p:strVal val="#ppt_h"/>
                                          </p:val>
                                        </p:tav>
                                      </p:tavLst>
                                    </p:anim>
                                    <p:animEffect transition="in" filter="fade">
                                      <p:cBhvr>
                                        <p:cTn id="35" dur="3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sp>
        <p:nvSpPr>
          <p:cNvPr id="3" name="Content Placeholder 2"/>
          <p:cNvSpPr>
            <a:spLocks noGrp="1"/>
          </p:cNvSpPr>
          <p:nvPr>
            <p:ph idx="1"/>
          </p:nvPr>
        </p:nvSpPr>
        <p:spPr/>
        <p:txBody>
          <a:bodyPr/>
          <a:lstStyle/>
          <a:p>
            <a:endParaRPr lang="en-US"/>
          </a:p>
        </p:txBody>
      </p:sp>
      <p:graphicFrame>
        <p:nvGraphicFramePr>
          <p:cNvPr id="5" name="Content Placeholder 4"/>
          <p:cNvGraphicFramePr>
            <a:graphicFrameLocks/>
          </p:cNvGraphicFramePr>
          <p:nvPr/>
        </p:nvGraphicFramePr>
        <p:xfrm>
          <a:off x="228600" y="1371600"/>
          <a:ext cx="8458200" cy="4419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066800" y="1905000"/>
            <a:ext cx="1828800" cy="1862048"/>
          </a:xfrm>
          <a:prstGeom prst="rect">
            <a:avLst/>
          </a:prstGeom>
          <a:noFill/>
        </p:spPr>
        <p:txBody>
          <a:bodyPr wrap="square" rtlCol="0">
            <a:spAutoFit/>
          </a:bodyPr>
          <a:lstStyle/>
          <a:p>
            <a:r>
              <a:rPr lang="en-US" sz="11500" dirty="0" smtClean="0">
                <a:solidFill>
                  <a:srgbClr val="CC0000"/>
                </a:solidFill>
              </a:rPr>
              <a:t>R</a:t>
            </a:r>
            <a:endParaRPr lang="en-US" sz="11500" dirty="0">
              <a:solidFill>
                <a:srgbClr val="CC0000"/>
              </a:solidFill>
            </a:endParaRPr>
          </a:p>
        </p:txBody>
      </p:sp>
      <p:grpSp>
        <p:nvGrpSpPr>
          <p:cNvPr id="7" name="Group 6"/>
          <p:cNvGrpSpPr/>
          <p:nvPr/>
        </p:nvGrpSpPr>
        <p:grpSpPr>
          <a:xfrm>
            <a:off x="6248400" y="304800"/>
            <a:ext cx="2641702" cy="1056742"/>
            <a:chOff x="6248400" y="304800"/>
            <a:chExt cx="2641702" cy="1056742"/>
          </a:xfrm>
        </p:grpSpPr>
        <p:pic>
          <p:nvPicPr>
            <p:cNvPr id="8" name="Picture 3" descr="C:\Users\tscunningham\AppData\Local\Microsoft\Windows\Temporary Internet Files\Content.IE5\LQTF7G6S\MC900029997[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Diagram 8"/>
            <p:cNvGraphicFramePr/>
            <p:nvPr>
              <p:extLst>
                <p:ext uri="{D42A27DB-BD31-4B8C-83A1-F6EECF244321}">
                  <p14:modId xmlns:p14="http://schemas.microsoft.com/office/powerpoint/2010/main" val="59584918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sp>
        <p:nvSpPr>
          <p:cNvPr id="7" name="Oval 6"/>
          <p:cNvSpPr/>
          <p:nvPr/>
        </p:nvSpPr>
        <p:spPr>
          <a:xfrm>
            <a:off x="381000" y="2057400"/>
            <a:ext cx="1524000" cy="1524000"/>
          </a:xfrm>
          <a:prstGeom prst="ellips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95400" y="3962400"/>
            <a:ext cx="1524000" cy="1524000"/>
          </a:xfrm>
          <a:prstGeom prst="ellipse">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276600" y="3962400"/>
            <a:ext cx="1524000" cy="1524000"/>
          </a:xfrm>
          <a:prstGeom prst="ellipse">
            <a:avLst/>
          </a:prstGeom>
          <a:blipFill>
            <a:blip r:embed="rId4"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562600" y="3962400"/>
            <a:ext cx="1524000" cy="1524000"/>
          </a:xfrm>
          <a:prstGeom prst="ellipse">
            <a:avLst/>
          </a:prstGeom>
          <a:blipFill>
            <a:blip r:embed="rId5"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572000" y="2057400"/>
            <a:ext cx="1524000" cy="1524000"/>
          </a:xfrm>
          <a:prstGeom prst="ellipse">
            <a:avLst/>
          </a:prstGeom>
          <a:blipFill>
            <a:blip r:embed="rId6"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6553200" y="2133600"/>
            <a:ext cx="1524000" cy="1524000"/>
          </a:xfrm>
          <a:prstGeom prst="ellipse">
            <a:avLst/>
          </a:prstGeom>
          <a:blipFill>
            <a:blip r:embed="rId7"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381000" y="2057400"/>
            <a:ext cx="1524000" cy="1524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January</a:t>
            </a:r>
            <a:endParaRPr lang="en-US" sz="2000" dirty="0"/>
          </a:p>
        </p:txBody>
      </p:sp>
      <p:sp>
        <p:nvSpPr>
          <p:cNvPr id="15" name="Oval 14"/>
          <p:cNvSpPr/>
          <p:nvPr/>
        </p:nvSpPr>
        <p:spPr>
          <a:xfrm>
            <a:off x="1295400" y="3962400"/>
            <a:ext cx="1600200" cy="1524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February</a:t>
            </a:r>
            <a:endParaRPr lang="en-US" dirty="0"/>
          </a:p>
        </p:txBody>
      </p:sp>
      <p:sp>
        <p:nvSpPr>
          <p:cNvPr id="16" name="Oval 15"/>
          <p:cNvSpPr/>
          <p:nvPr/>
        </p:nvSpPr>
        <p:spPr>
          <a:xfrm>
            <a:off x="5562600" y="3962400"/>
            <a:ext cx="1524000" cy="1524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January</a:t>
            </a:r>
            <a:endParaRPr lang="en-US" sz="2000" dirty="0"/>
          </a:p>
        </p:txBody>
      </p:sp>
      <p:sp>
        <p:nvSpPr>
          <p:cNvPr id="17" name="Oval 16"/>
          <p:cNvSpPr/>
          <p:nvPr/>
        </p:nvSpPr>
        <p:spPr>
          <a:xfrm>
            <a:off x="6553200" y="2133600"/>
            <a:ext cx="1524000" cy="1524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January</a:t>
            </a:r>
            <a:endParaRPr lang="en-US" sz="2000" dirty="0"/>
          </a:p>
        </p:txBody>
      </p:sp>
      <p:sp>
        <p:nvSpPr>
          <p:cNvPr id="19" name="Oval 18"/>
          <p:cNvSpPr/>
          <p:nvPr/>
        </p:nvSpPr>
        <p:spPr>
          <a:xfrm>
            <a:off x="4572000" y="2057400"/>
            <a:ext cx="1524000" cy="1524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March</a:t>
            </a:r>
            <a:endParaRPr lang="en-US" sz="2000" dirty="0"/>
          </a:p>
        </p:txBody>
      </p:sp>
      <p:sp>
        <p:nvSpPr>
          <p:cNvPr id="20" name="Oval 19"/>
          <p:cNvSpPr/>
          <p:nvPr/>
        </p:nvSpPr>
        <p:spPr>
          <a:xfrm>
            <a:off x="3276600" y="3962400"/>
            <a:ext cx="1524000" cy="15240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June</a:t>
            </a:r>
          </a:p>
          <a:p>
            <a:pPr algn="ctr"/>
            <a:r>
              <a:rPr lang="en-US" sz="1200" dirty="0" smtClean="0"/>
              <a:t>(1.6%)</a:t>
            </a:r>
            <a:endParaRPr lang="en-US" sz="1200" dirty="0"/>
          </a:p>
        </p:txBody>
      </p:sp>
      <p:grpSp>
        <p:nvGrpSpPr>
          <p:cNvPr id="18" name="Group 17"/>
          <p:cNvGrpSpPr/>
          <p:nvPr/>
        </p:nvGrpSpPr>
        <p:grpSpPr>
          <a:xfrm>
            <a:off x="6248400" y="304800"/>
            <a:ext cx="2641702" cy="1056742"/>
            <a:chOff x="6248400" y="304800"/>
            <a:chExt cx="2641702" cy="1056742"/>
          </a:xfrm>
        </p:grpSpPr>
        <p:pic>
          <p:nvPicPr>
            <p:cNvPr id="22" name="Picture 3" descr="C:\Users\tscunningham\AppData\Local\Microsoft\Windows\Temporary Internet Files\Content.IE5\LQTF7G6S\MC900029997[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3" name="Diagram 22"/>
            <p:cNvGraphicFramePr/>
            <p:nvPr>
              <p:extLst>
                <p:ext uri="{D42A27DB-BD31-4B8C-83A1-F6EECF244321}">
                  <p14:modId xmlns:p14="http://schemas.microsoft.com/office/powerpoint/2010/main" val="59584918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pSp>
      <p:pic>
        <p:nvPicPr>
          <p:cNvPr id="21" name="Content Placeholder 20" descr="Sarah_Palin.jpg"/>
          <p:cNvPicPr>
            <a:picLocks noGrp="1" noChangeAspect="1"/>
          </p:cNvPicPr>
          <p:nvPr>
            <p:ph idx="1"/>
          </p:nvPr>
        </p:nvPicPr>
        <p:blipFill>
          <a:blip r:embed="rId14" cstate="print"/>
          <a:stretch>
            <a:fillRect/>
          </a:stretch>
        </p:blipFill>
        <p:spPr>
          <a:xfrm>
            <a:off x="3429000" y="128778"/>
            <a:ext cx="5791200" cy="6905244"/>
          </a:xfrm>
        </p:spPr>
      </p:pic>
      <p:sp>
        <p:nvSpPr>
          <p:cNvPr id="11" name="Oval 10"/>
          <p:cNvSpPr/>
          <p:nvPr/>
        </p:nvSpPr>
        <p:spPr>
          <a:xfrm>
            <a:off x="2438400" y="2133600"/>
            <a:ext cx="1524000" cy="1524000"/>
          </a:xfrm>
          <a:prstGeom prst="ellipse">
            <a:avLst/>
          </a:prstGeom>
          <a:blipFill>
            <a:blip r:embed="rId15"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effectLst/>
              </a:rPr>
              <a:t>Article II</a:t>
            </a:r>
            <a:endParaRPr lang="en-US" sz="3200" dirty="0"/>
          </a:p>
        </p:txBody>
      </p:sp>
      <p:pic>
        <p:nvPicPr>
          <p:cNvPr id="4" name="Picture 3" descr="White%20House.jpg"/>
          <p:cNvPicPr>
            <a:picLocks noChangeAspect="1"/>
          </p:cNvPicPr>
          <p:nvPr/>
        </p:nvPicPr>
        <p:blipFill>
          <a:blip r:embed="rId2" cstate="print"/>
          <a:stretch>
            <a:fillRect/>
          </a:stretch>
        </p:blipFill>
        <p:spPr>
          <a:xfrm>
            <a:off x="6800325" y="4114800"/>
            <a:ext cx="2343675" cy="1798320"/>
          </a:xfrm>
          <a:prstGeom prst="roundRect">
            <a:avLst/>
          </a:prstGeom>
          <a:noFill/>
          <a:ln>
            <a:noFill/>
          </a:ln>
          <a:effectLst>
            <a:reflection blurRad="12700" stA="38000" endPos="28000" dist="5000" dir="5400000" sy="-100000" algn="bl" rotWithShape="0"/>
          </a:effectLst>
          <a:scene3d>
            <a:camera prst="orthographicFront">
              <a:rot lat="21374037" lon="1800310" rev="20494325"/>
            </a:camera>
            <a:lightRig rig="threePt" dir="t"/>
          </a:scene3d>
          <a:sp3d prstMaterial="dkEdge">
            <a:bevelT w="152400"/>
            <a:bevelB w="88900"/>
          </a:sp3d>
        </p:spPr>
      </p:pic>
      <p:sp>
        <p:nvSpPr>
          <p:cNvPr id="3" name="Content Placeholder 2"/>
          <p:cNvSpPr>
            <a:spLocks noGrp="1"/>
          </p:cNvSpPr>
          <p:nvPr>
            <p:ph idx="1"/>
          </p:nvPr>
        </p:nvSpPr>
        <p:spPr>
          <a:xfrm>
            <a:off x="914400" y="1905000"/>
            <a:ext cx="7239000" cy="3733800"/>
          </a:xfrm>
        </p:spPr>
        <p:txBody>
          <a:bodyPr>
            <a:noAutofit/>
          </a:bodyPr>
          <a:lstStyle/>
          <a:p>
            <a:r>
              <a:rPr lang="en-US" sz="2400" dirty="0" smtClean="0"/>
              <a:t>The oath of office puts our president in the position of Chief Executive.</a:t>
            </a:r>
          </a:p>
          <a:p>
            <a:r>
              <a:rPr lang="en-US" sz="2400" dirty="0" smtClean="0"/>
              <a:t>As chief executive he serves as head of the branch.  The power is derived from the office of the presidency.</a:t>
            </a:r>
          </a:p>
          <a:p>
            <a:r>
              <a:rPr lang="en-US" sz="2400" dirty="0" smtClean="0"/>
              <a:t>This is just one of many roles the president plays.</a:t>
            </a:r>
            <a:endParaRPr lang="en-US" sz="2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6248400" y="304800"/>
            <a:ext cx="2641702" cy="1056742"/>
            <a:chOff x="6248400" y="304800"/>
            <a:chExt cx="2641702" cy="1056742"/>
          </a:xfrm>
        </p:grpSpPr>
        <p:pic>
          <p:nvPicPr>
            <p:cNvPr id="6" name="Picture 3" descr="C:\Users\tscunningham\AppData\Local\Microsoft\Windows\Temporary Internet Files\Content.IE5\LQTF7G6S\MC900029997[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62800" y="304800"/>
              <a:ext cx="1727302" cy="9244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Diagram 6"/>
            <p:cNvGraphicFramePr/>
            <p:nvPr>
              <p:extLst>
                <p:ext uri="{D42A27DB-BD31-4B8C-83A1-F6EECF244321}">
                  <p14:modId xmlns:p14="http://schemas.microsoft.com/office/powerpoint/2010/main" val="595849182"/>
                </p:ext>
              </p:extLst>
            </p:nvPr>
          </p:nvGraphicFramePr>
          <p:xfrm>
            <a:off x="6248400" y="609600"/>
            <a:ext cx="1371600" cy="751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2" name="Title 1"/>
          <p:cNvSpPr>
            <a:spLocks noGrp="1"/>
          </p:cNvSpPr>
          <p:nvPr>
            <p:ph type="title"/>
          </p:nvPr>
        </p:nvSpPr>
        <p:spPr/>
        <p:txBody>
          <a:bodyPr/>
          <a:lstStyle/>
          <a:p>
            <a:r>
              <a:rPr lang="en-US" dirty="0" smtClean="0"/>
              <a:t>Road to the</a:t>
            </a:r>
            <a:br>
              <a:rPr lang="en-US" dirty="0" smtClean="0"/>
            </a:br>
            <a:r>
              <a:rPr lang="en-US" dirty="0" smtClean="0"/>
              <a:t>White house </a:t>
            </a:r>
            <a:endParaRPr lang="en-US" dirty="0"/>
          </a:p>
        </p:txBody>
      </p:sp>
      <p:pic>
        <p:nvPicPr>
          <p:cNvPr id="4" name="Content Placeholder 3" descr="2008-electoral-college-results1.gif"/>
          <p:cNvPicPr>
            <a:picLocks noGrp="1" noChangeAspect="1"/>
          </p:cNvPicPr>
          <p:nvPr>
            <p:ph idx="1"/>
          </p:nvPr>
        </p:nvPicPr>
        <p:blipFill>
          <a:blip r:embed="rId8" cstate="print"/>
          <a:stretch>
            <a:fillRect/>
          </a:stretch>
        </p:blipFill>
        <p:spPr>
          <a:xfrm>
            <a:off x="27296" y="29570"/>
            <a:ext cx="9144000" cy="6858000"/>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4180" r="21487"/>
          <a:stretch/>
        </p:blipFill>
        <p:spPr>
          <a:xfrm>
            <a:off x="-228600" y="0"/>
            <a:ext cx="9763848" cy="6858000"/>
          </a:xfrm>
        </p:spPr>
      </p:pic>
    </p:spTree>
    <p:extLst>
      <p:ext uri="{BB962C8B-B14F-4D97-AF65-F5344CB8AC3E}">
        <p14:creationId xmlns:p14="http://schemas.microsoft.com/office/powerpoint/2010/main" val="26808140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600" y="3657600"/>
            <a:ext cx="7772400" cy="1828800"/>
          </a:xfrm>
        </p:spPr>
        <p:txBody>
          <a:bodyPr/>
          <a:lstStyle/>
          <a:p>
            <a:r>
              <a:rPr lang="en-US" smtClean="0"/>
              <a:t>:</a:t>
            </a:r>
            <a:r>
              <a:rPr lang="en-US" dirty="0" smtClean="0"/>
              <a:t/>
            </a:r>
            <a:br>
              <a:rPr lang="en-US" dirty="0" smtClean="0"/>
            </a:br>
            <a:r>
              <a:rPr lang="en-US" dirty="0" smtClean="0"/>
              <a:t>Chief Roles </a:t>
            </a:r>
            <a:r>
              <a:rPr lang="en-US" dirty="0" smtClean="0"/>
              <a:t>of the Presidency</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4421774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400" dirty="0" smtClean="0">
                <a:effectLst>
                  <a:outerShdw blurRad="38100" dist="38100" dir="2700000" algn="tl">
                    <a:srgbClr val="000000">
                      <a:alpha val="43137"/>
                    </a:srgbClr>
                  </a:outerShdw>
                </a:effectLst>
              </a:rPr>
              <a:t>Article II: Chief Roles</a:t>
            </a:r>
            <a:endParaRPr lang="en-US" sz="4400"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sz="3200" dirty="0" smtClean="0">
                <a:solidFill>
                  <a:srgbClr val="CC0000"/>
                </a:solidFill>
              </a:rPr>
              <a:t>Chief of State: </a:t>
            </a:r>
            <a:r>
              <a:rPr lang="en-US" sz="3200" dirty="0" smtClean="0"/>
              <a:t>The ceremonial role of the president.  In other nations, kings or emperors are seen as figureheads and not actual rulers.  In America, our president portrays this role among many that contain more active governing duties.</a:t>
            </a:r>
            <a:endParaRPr lang="en-US" sz="32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bush_firstpitch.jpg"/>
          <p:cNvPicPr>
            <a:picLocks noGrp="1" noChangeAspect="1"/>
          </p:cNvPicPr>
          <p:nvPr>
            <p:ph idx="1"/>
          </p:nvPr>
        </p:nvPicPr>
        <p:blipFill>
          <a:blip r:embed="rId2" cstate="print"/>
          <a:stretch>
            <a:fillRect/>
          </a:stretch>
        </p:blipFill>
        <p:spPr>
          <a:xfrm>
            <a:off x="0" y="0"/>
            <a:ext cx="9372600" cy="6826376"/>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effectLst>
                  <a:outerShdw blurRad="38100" dist="38100" dir="2700000" algn="tl">
                    <a:srgbClr val="000000">
                      <a:alpha val="43137"/>
                    </a:srgbClr>
                  </a:outerShdw>
                </a:effectLst>
              </a:rPr>
              <a:t>Article II: Chief Roles</a:t>
            </a:r>
            <a:endParaRPr lang="en-US" sz="4400" dirty="0"/>
          </a:p>
        </p:txBody>
      </p:sp>
      <p:sp>
        <p:nvSpPr>
          <p:cNvPr id="3" name="Content Placeholder 2"/>
          <p:cNvSpPr>
            <a:spLocks noGrp="1"/>
          </p:cNvSpPr>
          <p:nvPr>
            <p:ph idx="1"/>
          </p:nvPr>
        </p:nvSpPr>
        <p:spPr/>
        <p:txBody>
          <a:bodyPr>
            <a:normAutofit/>
          </a:bodyPr>
          <a:lstStyle/>
          <a:p>
            <a:r>
              <a:rPr lang="en-US" sz="3200" dirty="0" smtClean="0">
                <a:solidFill>
                  <a:srgbClr val="CC0000"/>
                </a:solidFill>
              </a:rPr>
              <a:t>Chief Executive: </a:t>
            </a:r>
            <a:r>
              <a:rPr lang="en-US" sz="3200" dirty="0" smtClean="0"/>
              <a:t>Holding the most powerful office in the world, the president is the head of his branch and nation. Any broad use of this power is an example of this powerful role.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resh">
  <a:themeElements>
    <a:clrScheme name="Tailored">
      <a:dk1>
        <a:sysClr val="windowText" lastClr="000000"/>
      </a:dk1>
      <a:lt1>
        <a:sysClr val="window" lastClr="FFFFFF"/>
      </a:lt1>
      <a:dk2>
        <a:srgbClr val="123452"/>
      </a:dk2>
      <a:lt2>
        <a:srgbClr val="E0EDF8"/>
      </a:lt2>
      <a:accent1>
        <a:srgbClr val="2254A6"/>
      </a:accent1>
      <a:accent2>
        <a:srgbClr val="9B6261"/>
      </a:accent2>
      <a:accent3>
        <a:srgbClr val="939070"/>
      </a:accent3>
      <a:accent4>
        <a:srgbClr val="60254D"/>
      </a:accent4>
      <a:accent5>
        <a:srgbClr val="9FC6E9"/>
      </a:accent5>
      <a:accent6>
        <a:srgbClr val="8BA7B3"/>
      </a:accent6>
      <a:hlink>
        <a:srgbClr val="3286D2"/>
      </a:hlink>
      <a:folHlink>
        <a:srgbClr val="D99BBA"/>
      </a:folHlink>
    </a:clrScheme>
    <a:fontScheme name="Trajan Horse">
      <a:majorFont>
        <a:latin typeface="Trajan Pro"/>
        <a:ea typeface=""/>
        <a:cs typeface=""/>
      </a:majorFont>
      <a:minorFont>
        <a:latin typeface="Trebuchet MS"/>
        <a:ea typeface=""/>
        <a:cs typeface=""/>
      </a:minorFont>
    </a:fontScheme>
    <a:fmtScheme name="Mountain">
      <a:fillStyleLst>
        <a:solidFill>
          <a:schemeClr val="phClr"/>
        </a:solidFill>
        <a:gradFill rotWithShape="1">
          <a:gsLst>
            <a:gs pos="0">
              <a:schemeClr val="phClr">
                <a:tint val="100000"/>
                <a:shade val="100000"/>
                <a:hueMod val="100000"/>
                <a:satMod val="100000"/>
              </a:schemeClr>
            </a:gs>
            <a:gs pos="50000">
              <a:schemeClr val="phClr">
                <a:tint val="25000"/>
                <a:shade val="100000"/>
                <a:hueMod val="100000"/>
                <a:satMod val="100000"/>
              </a:schemeClr>
            </a:gs>
            <a:gs pos="100000">
              <a:schemeClr val="phClr">
                <a:tint val="100000"/>
                <a:shade val="100000"/>
                <a:hueMod val="100000"/>
                <a:satMod val="100000"/>
              </a:schemeClr>
            </a:gs>
          </a:gsLst>
          <a:lin ang="5400000" scaled="1"/>
        </a:gradFill>
        <a:gradFill rotWithShape="1">
          <a:gsLst>
            <a:gs pos="0">
              <a:schemeClr val="phClr">
                <a:tint val="40000"/>
                <a:shade val="100000"/>
                <a:hueMod val="100000"/>
                <a:satMod val="100000"/>
              </a:schemeClr>
            </a:gs>
            <a:gs pos="30000">
              <a:schemeClr val="phClr">
                <a:tint val="100000"/>
                <a:shade val="100000"/>
                <a:hueMod val="100000"/>
                <a:satMod val="100000"/>
              </a:schemeClr>
            </a:gs>
            <a:gs pos="68000">
              <a:schemeClr val="phClr">
                <a:tint val="100000"/>
                <a:shade val="100000"/>
                <a:hueMod val="100000"/>
                <a:satMod val="100000"/>
              </a:schemeClr>
            </a:gs>
            <a:gs pos="100000">
              <a:schemeClr val="phClr">
                <a:tint val="40000"/>
                <a:shade val="100000"/>
                <a:hueMod val="100000"/>
                <a:satMod val="100000"/>
              </a:schemeClr>
            </a:gs>
          </a:gsLst>
          <a:lin ang="5400000" scaled="1"/>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br" rotWithShape="0">
              <a:srgbClr val="000000">
                <a:alpha val="0"/>
              </a:srgbClr>
            </a:outerShdw>
          </a:effectLst>
        </a:effectStyle>
        <a:effectStyle>
          <a:effectLst>
            <a:outerShdw blurRad="38100" dist="25400" dir="5400000" algn="ctr" rotWithShape="0">
              <a:srgbClr val="EBE9ED">
                <a:alpha val="0"/>
              </a:srgbClr>
            </a:outerShdw>
          </a:effectLst>
          <a:scene3d>
            <a:camera prst="orthographicFront">
              <a:rot lat="0" lon="0" rev="0"/>
            </a:camera>
            <a:lightRig rig="glow" dir="b"/>
          </a:scene3d>
          <a:sp3d contourW="6350" prstMaterial="softEdge">
            <a:bevelT w="25400" h="25400"/>
            <a:contourClr>
              <a:schemeClr val="phClr">
                <a:tint val="90000"/>
                <a:shade val="100000"/>
                <a:hueMod val="100000"/>
                <a:satMod val="100000"/>
              </a:schemeClr>
            </a:contourClr>
          </a:sp3d>
        </a:effectStyle>
        <a:effectStyle>
          <a:effectLst>
            <a:reflection blurRad="12700" stA="40000" endPos="40000" dist="25400" dir="5400000" sy="-100000" rotWithShape="0"/>
          </a:effectLst>
          <a:scene3d>
            <a:camera prst="perspectiveFront"/>
            <a:lightRig rig="glow" dir="b"/>
          </a:scene3d>
          <a:sp3d contourW="6350" prstMaterial="softEdge">
            <a:bevelT w="50800" h="25400"/>
            <a:contourClr>
              <a:schemeClr val="phClr">
                <a:tint val="100000"/>
                <a:shade val="80000"/>
                <a:hueMod val="100000"/>
                <a:satMod val="1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Fresh</Template>
  <TotalTime>1425</TotalTime>
  <Words>1741</Words>
  <Application>Microsoft Office PowerPoint</Application>
  <PresentationFormat>On-screen Show (4:3)</PresentationFormat>
  <Paragraphs>221</Paragraphs>
  <Slides>51</Slides>
  <Notes>0</Notes>
  <HiddenSlides>0</HiddenSlides>
  <MMClips>1</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Fresh</vt:lpstr>
      <vt:lpstr>Article II: The Executive Branch</vt:lpstr>
      <vt:lpstr>Chapter 13 : Roles of the Presidency</vt:lpstr>
      <vt:lpstr>Article II </vt:lpstr>
      <vt:lpstr>PowerPoint Presentation</vt:lpstr>
      <vt:lpstr>Article II</vt:lpstr>
      <vt:lpstr>: Chief Roles of the Presidency</vt:lpstr>
      <vt:lpstr>Article II: Chief Roles</vt:lpstr>
      <vt:lpstr>PowerPoint Presentation</vt:lpstr>
      <vt:lpstr>Article II: Chief Roles</vt:lpstr>
      <vt:lpstr>Article II: Chief Roles</vt:lpstr>
      <vt:lpstr>Article II: Chief Roles</vt:lpstr>
      <vt:lpstr>Article II: Chief Roles</vt:lpstr>
      <vt:lpstr>Article II: Chief Roles</vt:lpstr>
      <vt:lpstr>PowerPoint Presentation</vt:lpstr>
      <vt:lpstr>Article II: Chief Roles</vt:lpstr>
      <vt:lpstr>Article II: Chief Roles</vt:lpstr>
      <vt:lpstr>Article II: Chief Roles</vt:lpstr>
      <vt:lpstr>Article II: Chief Roles</vt:lpstr>
      <vt:lpstr>Article II: Chief Roles</vt:lpstr>
      <vt:lpstr>PowerPoint Presentation</vt:lpstr>
      <vt:lpstr>Article II: Chief Roles</vt:lpstr>
      <vt:lpstr>PowerPoint Presentation</vt:lpstr>
      <vt:lpstr>PowerPoint Presentation</vt:lpstr>
      <vt:lpstr>Chapter 13 : Qualifications</vt:lpstr>
      <vt:lpstr>Formal Qualifications</vt:lpstr>
      <vt:lpstr>Informal Qualifications</vt:lpstr>
      <vt:lpstr>Term of Office</vt:lpstr>
      <vt:lpstr>Pay &amp; Benefits   </vt:lpstr>
      <vt:lpstr>Chapter 13: Vice President &amp; Succession</vt:lpstr>
      <vt:lpstr>Presidential Succession</vt:lpstr>
      <vt:lpstr>PowerPoint Presentation</vt:lpstr>
      <vt:lpstr>Vice President</vt:lpstr>
      <vt:lpstr>PowerPoint Presentation</vt:lpstr>
      <vt:lpstr>Presidential Amendments</vt:lpstr>
      <vt:lpstr>Chapter 13: Election of the President</vt:lpstr>
      <vt:lpstr>The Framers’ Plan </vt:lpstr>
      <vt:lpstr>The Framers’ Plan</vt:lpstr>
      <vt:lpstr>The electoral college today</vt:lpstr>
      <vt:lpstr>Electoral College Today: Electors</vt:lpstr>
      <vt:lpstr>The electoral  college today: Electors</vt:lpstr>
      <vt:lpstr>The electoral college today</vt:lpstr>
      <vt:lpstr>The electoral college today</vt:lpstr>
      <vt:lpstr>Road to the White house </vt:lpstr>
      <vt:lpstr>Road to the White house </vt:lpstr>
      <vt:lpstr>Road to the White house </vt:lpstr>
      <vt:lpstr>Road to the White house </vt:lpstr>
      <vt:lpstr>Road to the White house </vt:lpstr>
      <vt:lpstr>Road to the White house </vt:lpstr>
      <vt:lpstr>Road to the White house </vt:lpstr>
      <vt:lpstr>Road to the White house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tscunningham</cp:lastModifiedBy>
  <cp:revision>62</cp:revision>
  <dcterms:created xsi:type="dcterms:W3CDTF">2010-03-30T13:45:50Z</dcterms:created>
  <dcterms:modified xsi:type="dcterms:W3CDTF">2013-10-31T14:13:22Z</dcterms:modified>
</cp:coreProperties>
</file>